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3"/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jdhani"/>
      <p:regular r:id="rId26"/>
      <p:bold r:id="rId27"/>
    </p:embeddedFont>
    <p:embeddedFont>
      <p:font typeface="Karl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ajdhani-regular.fntdata"/><Relationship Id="rId25" Type="http://schemas.openxmlformats.org/officeDocument/2006/relationships/slide" Target="slides/slide20.xml"/><Relationship Id="rId28" Type="http://schemas.openxmlformats.org/officeDocument/2006/relationships/font" Target="fonts/Karla-regular.fntdata"/><Relationship Id="rId27" Type="http://schemas.openxmlformats.org/officeDocument/2006/relationships/font" Target="fonts/Rajdhani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rl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arla-boldItalic.fntdata"/><Relationship Id="rId30" Type="http://schemas.openxmlformats.org/officeDocument/2006/relationships/font" Target="fonts/Karl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aa5f3edd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aa5f3edd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aaadf622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aaadf62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6d13202ad6_1_3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6d13202ad6_1_3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acd82196a1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acd82196a1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cd82196a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cd82196a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acd82196a1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acd82196a1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acd82196a1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acd82196a1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acd82196a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acd82196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6d13202ad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6d13202ad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acd82196a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acd82196a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acd82196a1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acd82196a1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d13202ad6_1_3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d13202ad6_1_3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6d13202ad6_1_32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6d13202ad6_1_3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acd82196a1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acd82196a1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760f4421e2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760f4421e2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d13202ad6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d13202ad6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0c1024676_12_3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0c1024676_12_3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6d13202ad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6d13202ad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6d13202ad6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6d13202ad6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d136aaa5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d136aaa5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rect b="b" l="l" r="r" t="t"/>
              <a:pathLst>
                <a:path extrusionOk="0" h="7742" w="3537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rect b="b" l="l" r="r" t="t"/>
              <a:pathLst>
                <a:path extrusionOk="0" fill="none" h="10672" w="632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rect b="b" l="l" r="r" t="t"/>
              <a:pathLst>
                <a:path extrusionOk="0" fill="none" h="5985" w="5986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rect b="b" l="l" r="r" t="t"/>
              <a:pathLst>
                <a:path extrusionOk="0" fill="none" h="3035" w="293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rect b="b" l="l" r="r" t="t"/>
              <a:pathLst>
                <a:path extrusionOk="0" fill="none" h="2721" w="2805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rect b="b" l="l" r="r" t="t"/>
              <a:pathLst>
                <a:path extrusionOk="0" fill="none" h="3537" w="3537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rect b="b" l="l" r="r" t="t"/>
              <a:pathLst>
                <a:path extrusionOk="0" fill="none" h="2386" w="1382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rect b="b" l="l" r="r" t="t"/>
              <a:pathLst>
                <a:path extrusionOk="0" fill="none" h="2177" w="2763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rect b="b" l="l" r="r" t="t"/>
              <a:pathLst>
                <a:path extrusionOk="0" h="10442" w="6236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rect b="b" l="l" r="r" t="t"/>
              <a:pathLst>
                <a:path extrusionOk="0" fill="none" h="10463" w="6257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rect b="b" l="l" r="r" t="t"/>
            <a:pathLst>
              <a:path extrusionOk="0" fill="none" h="12785" w="17787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rect b="b" l="l" r="r" t="t"/>
            <a:pathLst>
              <a:path extrusionOk="0" fill="none" h="1" w="3056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rect b="b" l="l" r="r" t="t"/>
              <a:pathLst>
                <a:path extrusionOk="0" h="36637" w="41681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rect b="b" l="l" r="r" t="t"/>
              <a:pathLst>
                <a:path extrusionOk="0" fill="none" h="17744" w="19585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rect b="b" l="l" r="r" t="t"/>
              <a:pathLst>
                <a:path extrusionOk="0" fill="none" h="7847" w="19962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rect b="b" l="l" r="r" t="t"/>
              <a:pathLst>
                <a:path extrusionOk="0" fill="none" h="7847" w="3411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rect b="b" l="l" r="r" t="t"/>
              <a:pathLst>
                <a:path extrusionOk="0" fill="none" h="1" w="11467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rect b="b" l="l" r="r" t="t"/>
              <a:pathLst>
                <a:path extrusionOk="0" fill="none" h="1" w="6027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rect b="b" l="l" r="r" t="t"/>
              <a:pathLst>
                <a:path extrusionOk="0" fill="none" h="7073" w="1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rect b="b" l="l" r="r" t="t"/>
              <a:pathLst>
                <a:path extrusionOk="0" h="10442" w="6236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rect b="b" l="l" r="r" t="t"/>
              <a:pathLst>
                <a:path extrusionOk="0" fill="none" h="10463" w="6257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rect b="b" l="l" r="r" t="t"/>
            <a:pathLst>
              <a:path extrusionOk="0" fill="none" h="12785" w="17787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rect b="b" l="l" r="r" t="t"/>
            <a:pathLst>
              <a:path extrusionOk="0" fill="none" h="1" w="3056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flipH="1" rot="10800000">
                  <a:off x="2423080" y="2386808"/>
                  <a:ext cx="416007" cy="752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flipH="1" rot="10800000">
                <a:off x="356280" y="836900"/>
                <a:ext cx="900" cy="4035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5" name="Google Shape;195;p1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11"/>
          <p:cNvCxnSpPr>
            <a:stCxn id="198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" name="Google Shape;199;p1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200" name="Google Shape;200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" name="Google Shape;205;p1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206" name="Google Shape;206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210" name="Google Shape;210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11"/>
          <p:cNvSpPr txBox="1"/>
          <p:nvPr>
            <p:ph hasCustomPrompt="1" idx="2" type="title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1"/>
          <p:cNvSpPr txBox="1"/>
          <p:nvPr>
            <p:ph idx="1" type="subTitle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687806" y="-724863"/>
            <a:ext cx="273654" cy="98908"/>
          </a:xfrm>
          <a:custGeom>
            <a:rect b="b" l="l" r="r" t="t"/>
            <a:pathLst>
              <a:path extrusionOk="0" fill="none" h="2282" w="8224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797106" y="-626002"/>
            <a:ext cx="59924" cy="294976"/>
          </a:xfrm>
          <a:custGeom>
            <a:rect b="b" l="l" r="r" t="t"/>
            <a:pathLst>
              <a:path extrusionOk="0" fill="none" h="3307" w="1801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040709" y="4430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1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13"/>
          <p:cNvSpPr/>
          <p:nvPr/>
        </p:nvSpPr>
        <p:spPr>
          <a:xfrm>
            <a:off x="827056" y="-331025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 flipH="1" rot="5400000">
            <a:off x="-218066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14"/>
          <p:cNvGrpSpPr/>
          <p:nvPr/>
        </p:nvGrpSpPr>
        <p:grpSpPr>
          <a:xfrm flipH="1" rot="10800000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226" name="Google Shape;226;p14"/>
            <p:cNvSpPr/>
            <p:nvPr/>
          </p:nvSpPr>
          <p:spPr>
            <a:xfrm>
              <a:off x="826250" y="4388036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" name="Google Shape;227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" name="Google Shape;228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230" name="Google Shape;230;p14"/>
            <p:cNvSpPr/>
            <p:nvPr/>
          </p:nvSpPr>
          <p:spPr>
            <a:xfrm>
              <a:off x="8317805" y="473624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4" name="Google Shape;234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5"/>
          <p:cNvCxnSpPr/>
          <p:nvPr/>
        </p:nvCxnSpPr>
        <p:spPr>
          <a:xfrm rot="10800000">
            <a:off x="6" y="410975"/>
            <a:ext cx="793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15"/>
          <p:cNvSpPr/>
          <p:nvPr/>
        </p:nvSpPr>
        <p:spPr>
          <a:xfrm flipH="1">
            <a:off x="7906443" y="-331025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9" name="Google Shape;239;p15"/>
          <p:cNvGrpSpPr/>
          <p:nvPr/>
        </p:nvGrpSpPr>
        <p:grpSpPr>
          <a:xfrm>
            <a:off x="6190309" y="4007213"/>
            <a:ext cx="3322716" cy="1155788"/>
            <a:chOff x="6190309" y="4007213"/>
            <a:chExt cx="3322716" cy="1155788"/>
          </a:xfrm>
        </p:grpSpPr>
        <p:sp>
          <p:nvSpPr>
            <p:cNvPr id="240" name="Google Shape;240;p15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15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15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" name="Google Shape;246;p16"/>
          <p:cNvSpPr txBox="1"/>
          <p:nvPr>
            <p:ph idx="2" type="title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" name="Google Shape;247;p16"/>
          <p:cNvSpPr txBox="1"/>
          <p:nvPr>
            <p:ph idx="3" type="subTitle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8" name="Google Shape;248;p16"/>
          <p:cNvSpPr txBox="1"/>
          <p:nvPr>
            <p:ph idx="4" type="title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16"/>
          <p:cNvSpPr txBox="1"/>
          <p:nvPr>
            <p:ph idx="5" type="subTitle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6"/>
          <p:cNvSpPr txBox="1"/>
          <p:nvPr>
            <p:ph idx="6" type="title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1" name="Google Shape;251;p16"/>
          <p:cNvSpPr txBox="1"/>
          <p:nvPr>
            <p:ph idx="7" type="subTitle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6"/>
          <p:cNvSpPr txBox="1"/>
          <p:nvPr>
            <p:ph idx="8"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3" name="Google Shape;253;p1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254" name="Google Shape;254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9" name="Google Shape;259;p1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260" name="Google Shape;260;p1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3" name="Google Shape;263;p1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7" name="Google Shape;267;p1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268" name="Google Shape;268;p1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1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271" name="Google Shape;271;p1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" name="Google Shape;272;p1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1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idx="1" type="body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8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279" name="Google Shape;279;p1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0" name="Google Shape;280;p1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282" name="Google Shape;282;p1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3" name="Google Shape;283;p1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5" name="Google Shape;285;p1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7" name="Google Shape;287;p1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288" name="Google Shape;288;p1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type="title"/>
          </p:nvPr>
        </p:nvSpPr>
        <p:spPr>
          <a:xfrm>
            <a:off x="1322750" y="1692665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1" type="subTitle"/>
          </p:nvPr>
        </p:nvSpPr>
        <p:spPr>
          <a:xfrm>
            <a:off x="1322750" y="3052122"/>
            <a:ext cx="2617800" cy="1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19"/>
          <p:cNvSpPr txBox="1"/>
          <p:nvPr>
            <p:ph idx="2" type="title"/>
          </p:nvPr>
        </p:nvSpPr>
        <p:spPr>
          <a:xfrm>
            <a:off x="5203450" y="1692665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19"/>
          <p:cNvSpPr txBox="1"/>
          <p:nvPr>
            <p:ph idx="3" type="subTitle"/>
          </p:nvPr>
        </p:nvSpPr>
        <p:spPr>
          <a:xfrm>
            <a:off x="5203450" y="3052122"/>
            <a:ext cx="2617800" cy="1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95" name="Google Shape;295;p19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/>
          <p:nvPr>
            <p:ph type="title"/>
          </p:nvPr>
        </p:nvSpPr>
        <p:spPr>
          <a:xfrm>
            <a:off x="3263100" y="3264475"/>
            <a:ext cx="26178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2385150" y="1198475"/>
            <a:ext cx="43737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9" name="Google Shape;299;p20"/>
          <p:cNvSpPr/>
          <p:nvPr/>
        </p:nvSpPr>
        <p:spPr>
          <a:xfrm>
            <a:off x="0" y="4736400"/>
            <a:ext cx="91440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39750" y="407100"/>
            <a:ext cx="9227728" cy="3915909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3"/>
          <p:cNvSpPr txBox="1"/>
          <p:nvPr>
            <p:ph idx="1" type="subTitle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1" name="Google Shape;111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3"/>
          <p:cNvSpPr/>
          <p:nvPr/>
        </p:nvSpPr>
        <p:spPr>
          <a:xfrm>
            <a:off x="7421447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flipH="1">
            <a:off x="-11418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1">
  <p:cSld name="BIG_NUMBER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hasCustomPrompt="1" type="title"/>
          </p:nvPr>
        </p:nvSpPr>
        <p:spPr>
          <a:xfrm>
            <a:off x="9231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1"/>
          <p:cNvSpPr txBox="1"/>
          <p:nvPr>
            <p:ph idx="2" type="title"/>
          </p:nvPr>
        </p:nvSpPr>
        <p:spPr>
          <a:xfrm>
            <a:off x="787050" y="3407517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787050" y="3735085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3" name="Google Shape;313;p21"/>
          <p:cNvSpPr txBox="1"/>
          <p:nvPr>
            <p:ph hasCustomPrompt="1" idx="3" type="title"/>
          </p:nvPr>
        </p:nvSpPr>
        <p:spPr>
          <a:xfrm>
            <a:off x="3570000" y="2022640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1"/>
          <p:cNvSpPr txBox="1"/>
          <p:nvPr>
            <p:ph idx="4" type="title"/>
          </p:nvPr>
        </p:nvSpPr>
        <p:spPr>
          <a:xfrm>
            <a:off x="3433950" y="2752395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5" name="Google Shape;315;p21"/>
          <p:cNvSpPr txBox="1"/>
          <p:nvPr>
            <p:ph idx="5" type="subTitle"/>
          </p:nvPr>
        </p:nvSpPr>
        <p:spPr>
          <a:xfrm>
            <a:off x="3433950" y="3086766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6" name="Google Shape;316;p21"/>
          <p:cNvSpPr txBox="1"/>
          <p:nvPr>
            <p:ph hasCustomPrompt="1" idx="6" type="title"/>
          </p:nvPr>
        </p:nvSpPr>
        <p:spPr>
          <a:xfrm>
            <a:off x="62169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1"/>
          <p:cNvSpPr txBox="1"/>
          <p:nvPr>
            <p:ph idx="7" type="title"/>
          </p:nvPr>
        </p:nvSpPr>
        <p:spPr>
          <a:xfrm>
            <a:off x="6080850" y="3407517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21"/>
          <p:cNvSpPr txBox="1"/>
          <p:nvPr>
            <p:ph idx="8" type="subTitle"/>
          </p:nvPr>
        </p:nvSpPr>
        <p:spPr>
          <a:xfrm>
            <a:off x="6080850" y="3735085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9" name="Google Shape;319;p21"/>
          <p:cNvSpPr txBox="1"/>
          <p:nvPr>
            <p:ph idx="9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20" name="Google Shape;320;p21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21"/>
          <p:cNvGrpSpPr/>
          <p:nvPr/>
        </p:nvGrpSpPr>
        <p:grpSpPr>
          <a:xfrm>
            <a:off x="1746575" y="3722466"/>
            <a:ext cx="5642575" cy="1416781"/>
            <a:chOff x="1746575" y="3722466"/>
            <a:chExt cx="5642575" cy="1416781"/>
          </a:xfrm>
        </p:grpSpPr>
        <p:grpSp>
          <p:nvGrpSpPr>
            <p:cNvPr id="322" name="Google Shape;322;p21"/>
            <p:cNvGrpSpPr/>
            <p:nvPr/>
          </p:nvGrpSpPr>
          <p:grpSpPr>
            <a:xfrm rot="10800000">
              <a:off x="4438432" y="3722466"/>
              <a:ext cx="273654" cy="1409956"/>
              <a:chOff x="270152" y="9537"/>
              <a:chExt cx="273654" cy="1409956"/>
            </a:xfrm>
          </p:grpSpPr>
          <p:grpSp>
            <p:nvGrpSpPr>
              <p:cNvPr id="323" name="Google Shape;32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4" name="Google Shape;32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26" name="Google Shape;326;p21"/>
              <p:cNvCxnSpPr>
                <a:stCxn id="315" idx="2"/>
              </p:cNvCxnSpPr>
              <p:nvPr/>
            </p:nvCxnSpPr>
            <p:spPr>
              <a:xfrm rot="10800000">
                <a:off x="406938" y="420792"/>
                <a:ext cx="3300" cy="998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7" name="Google Shape;327;p21"/>
            <p:cNvGrpSpPr/>
            <p:nvPr/>
          </p:nvGrpSpPr>
          <p:grpSpPr>
            <a:xfrm rot="10800000">
              <a:off x="1788282" y="4370785"/>
              <a:ext cx="273654" cy="768462"/>
              <a:chOff x="270152" y="9537"/>
              <a:chExt cx="273654" cy="768462"/>
            </a:xfrm>
          </p:grpSpPr>
          <p:grpSp>
            <p:nvGrpSpPr>
              <p:cNvPr id="328" name="Google Shape;328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29" name="Google Shape;329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31" name="Google Shape;331;p21"/>
              <p:cNvCxnSpPr/>
              <p:nvPr/>
            </p:nvCxnSpPr>
            <p:spPr>
              <a:xfrm rot="10800000">
                <a:off x="406988" y="420999"/>
                <a:ext cx="0" cy="357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2" name="Google Shape;332;p21"/>
            <p:cNvGrpSpPr/>
            <p:nvPr/>
          </p:nvGrpSpPr>
          <p:grpSpPr>
            <a:xfrm rot="10800000">
              <a:off x="7082082" y="4370785"/>
              <a:ext cx="273654" cy="768462"/>
              <a:chOff x="270152" y="9537"/>
              <a:chExt cx="273654" cy="768462"/>
            </a:xfrm>
          </p:grpSpPr>
          <p:grpSp>
            <p:nvGrpSpPr>
              <p:cNvPr id="333" name="Google Shape;333;p2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334" name="Google Shape;334;p2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36" name="Google Shape;336;p21"/>
              <p:cNvCxnSpPr/>
              <p:nvPr/>
            </p:nvCxnSpPr>
            <p:spPr>
              <a:xfrm rot="10800000">
                <a:off x="406988" y="414399"/>
                <a:ext cx="0" cy="363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37" name="Google Shape;337;p21"/>
            <p:cNvCxnSpPr/>
            <p:nvPr/>
          </p:nvCxnSpPr>
          <p:spPr>
            <a:xfrm>
              <a:off x="1746575" y="4351626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1"/>
            <p:cNvCxnSpPr/>
            <p:nvPr/>
          </p:nvCxnSpPr>
          <p:spPr>
            <a:xfrm>
              <a:off x="4401750" y="3727225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1"/>
            <p:cNvCxnSpPr/>
            <p:nvPr/>
          </p:nvCxnSpPr>
          <p:spPr>
            <a:xfrm>
              <a:off x="7048650" y="4351625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idx="1" type="subTitle"/>
          </p:nvPr>
        </p:nvSpPr>
        <p:spPr>
          <a:xfrm>
            <a:off x="720550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2" name="Google Shape;342;p22"/>
          <p:cNvSpPr txBox="1"/>
          <p:nvPr>
            <p:ph idx="2" type="subTitle"/>
          </p:nvPr>
        </p:nvSpPr>
        <p:spPr>
          <a:xfrm>
            <a:off x="2694492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3" name="Google Shape;343;p22"/>
          <p:cNvSpPr txBox="1"/>
          <p:nvPr>
            <p:ph idx="3" type="subTitle"/>
          </p:nvPr>
        </p:nvSpPr>
        <p:spPr>
          <a:xfrm>
            <a:off x="4668435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4" name="Google Shape;344;p22"/>
          <p:cNvSpPr txBox="1"/>
          <p:nvPr>
            <p:ph idx="4" type="subTitle"/>
          </p:nvPr>
        </p:nvSpPr>
        <p:spPr>
          <a:xfrm>
            <a:off x="6642377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5" name="Google Shape;345;p22"/>
          <p:cNvSpPr txBox="1"/>
          <p:nvPr>
            <p:ph hasCustomPrompt="1" type="title"/>
          </p:nvPr>
        </p:nvSpPr>
        <p:spPr>
          <a:xfrm>
            <a:off x="778750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22"/>
          <p:cNvSpPr txBox="1"/>
          <p:nvPr>
            <p:ph hasCustomPrompt="1" idx="5" type="title"/>
          </p:nvPr>
        </p:nvSpPr>
        <p:spPr>
          <a:xfrm>
            <a:off x="2752675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22"/>
          <p:cNvSpPr txBox="1"/>
          <p:nvPr>
            <p:ph hasCustomPrompt="1" idx="6" type="title"/>
          </p:nvPr>
        </p:nvSpPr>
        <p:spPr>
          <a:xfrm>
            <a:off x="4726600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22"/>
          <p:cNvSpPr txBox="1"/>
          <p:nvPr>
            <p:ph hasCustomPrompt="1" idx="7" type="title"/>
          </p:nvPr>
        </p:nvSpPr>
        <p:spPr>
          <a:xfrm>
            <a:off x="6700525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22"/>
          <p:cNvSpPr txBox="1"/>
          <p:nvPr>
            <p:ph idx="8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0" name="Google Shape;350;p22"/>
          <p:cNvSpPr/>
          <p:nvPr/>
        </p:nvSpPr>
        <p:spPr>
          <a:xfrm flipH="1" rot="5400000">
            <a:off x="-214341" y="45159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2"/>
          <p:cNvGrpSpPr/>
          <p:nvPr/>
        </p:nvGrpSpPr>
        <p:grpSpPr>
          <a:xfrm flipH="1">
            <a:off x="8013871" y="-385687"/>
            <a:ext cx="1135875" cy="1349306"/>
            <a:chOff x="9519" y="-14212"/>
            <a:chExt cx="1135875" cy="1349306"/>
          </a:xfrm>
        </p:grpSpPr>
        <p:sp>
          <p:nvSpPr>
            <p:cNvPr id="352" name="Google Shape;352;p22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5" name="Google Shape;355;p22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6" name="Google Shape;356;p22"/>
          <p:cNvGrpSpPr/>
          <p:nvPr/>
        </p:nvGrpSpPr>
        <p:grpSpPr>
          <a:xfrm>
            <a:off x="-45100" y="-387474"/>
            <a:ext cx="871339" cy="1210056"/>
            <a:chOff x="-45100" y="-387474"/>
            <a:chExt cx="871339" cy="1210056"/>
          </a:xfrm>
        </p:grpSpPr>
        <p:sp>
          <p:nvSpPr>
            <p:cNvPr id="357" name="Google Shape;357;p22"/>
            <p:cNvSpPr/>
            <p:nvPr/>
          </p:nvSpPr>
          <p:spPr>
            <a:xfrm rot="-5400000">
              <a:off x="247170" y="24360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" name="Google Shape;358;p22"/>
            <p:cNvCxnSpPr/>
            <p:nvPr/>
          </p:nvCxnSpPr>
          <p:spPr>
            <a:xfrm rot="10800000">
              <a:off x="826239" y="-387474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2"/>
            <p:cNvCxnSpPr/>
            <p:nvPr/>
          </p:nvCxnSpPr>
          <p:spPr>
            <a:xfrm rot="10800000">
              <a:off x="-45100" y="822563"/>
              <a:ext cx="232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363" name="Google Shape;363;p23"/>
              <p:cNvSpPr/>
              <p:nvPr/>
            </p:nvSpPr>
            <p:spPr>
              <a:xfrm flipH="1" rot="-5400000">
                <a:off x="-87375" y="4683236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flipH="1" rot="-5400000">
                <a:off x="216385" y="4587636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5" name="Google Shape;365;p2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6" name="Google Shape;366;p2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367" name="Google Shape;367;p2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8" name="Google Shape;368;p2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2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371" name="Google Shape;371;p2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rect b="b" l="l" r="r" t="t"/>
                <a:pathLst>
                  <a:path extrusionOk="0" fill="none" h="46033" w="6976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2" name="Google Shape;372;p2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3" name="Google Shape;373;p23"/>
          <p:cNvSpPr txBox="1"/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23"/>
          <p:cNvSpPr txBox="1"/>
          <p:nvPr>
            <p:ph idx="1" type="subTitle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5" name="Google Shape;375;p23"/>
          <p:cNvSpPr txBox="1"/>
          <p:nvPr>
            <p:ph idx="2" type="title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23"/>
          <p:cNvSpPr txBox="1"/>
          <p:nvPr>
            <p:ph idx="3" type="subTitle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23"/>
          <p:cNvSpPr txBox="1"/>
          <p:nvPr>
            <p:ph idx="4" type="title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23"/>
          <p:cNvSpPr txBox="1"/>
          <p:nvPr>
            <p:ph idx="5" type="subTitle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" name="Google Shape;379;p23"/>
          <p:cNvSpPr txBox="1"/>
          <p:nvPr>
            <p:ph idx="6" type="title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0" name="Google Shape;380;p23"/>
          <p:cNvSpPr txBox="1"/>
          <p:nvPr>
            <p:ph idx="7" type="subTitle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1" name="Google Shape;381;p23"/>
          <p:cNvSpPr txBox="1"/>
          <p:nvPr>
            <p:ph idx="8" type="title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23"/>
          <p:cNvSpPr txBox="1"/>
          <p:nvPr>
            <p:ph idx="9" type="subTitle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3" name="Google Shape;383;p23"/>
          <p:cNvSpPr txBox="1"/>
          <p:nvPr>
            <p:ph idx="13" type="title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23"/>
          <p:cNvSpPr txBox="1"/>
          <p:nvPr>
            <p:ph idx="14" type="subTitle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5" name="Google Shape;385;p23"/>
          <p:cNvSpPr txBox="1"/>
          <p:nvPr>
            <p:ph idx="15" type="title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2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8" name="Google Shape;388;p24"/>
          <p:cNvSpPr txBox="1"/>
          <p:nvPr>
            <p:ph idx="1" type="subTitle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9" name="Google Shape;389;p24"/>
          <p:cNvSpPr txBox="1"/>
          <p:nvPr>
            <p:ph idx="2" type="title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0" name="Google Shape;390;p24"/>
          <p:cNvSpPr txBox="1"/>
          <p:nvPr>
            <p:ph idx="3" type="subTitle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1" name="Google Shape;391;p24"/>
          <p:cNvSpPr txBox="1"/>
          <p:nvPr>
            <p:ph idx="4" type="title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24"/>
          <p:cNvSpPr txBox="1"/>
          <p:nvPr>
            <p:ph idx="5" type="subTitle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" name="Google Shape;393;p24"/>
          <p:cNvSpPr txBox="1"/>
          <p:nvPr>
            <p:ph idx="6" type="title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94" name="Google Shape;394;p2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5" name="Google Shape;395;p2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396" name="Google Shape;396;p2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397" name="Google Shape;397;p2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8" name="Google Shape;398;p2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99" name="Google Shape;399;p2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BIG_NUMBER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idx="1" type="subTitle"/>
          </p:nvPr>
        </p:nvSpPr>
        <p:spPr>
          <a:xfrm>
            <a:off x="1289949" y="2599952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5"/>
          <p:cNvSpPr txBox="1"/>
          <p:nvPr>
            <p:ph idx="2" type="subTitle"/>
          </p:nvPr>
        </p:nvSpPr>
        <p:spPr>
          <a:xfrm>
            <a:off x="1289949" y="3854937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3" name="Google Shape;403;p25"/>
          <p:cNvSpPr txBox="1"/>
          <p:nvPr>
            <p:ph idx="3" type="subTitle"/>
          </p:nvPr>
        </p:nvSpPr>
        <p:spPr>
          <a:xfrm>
            <a:off x="5965575" y="2599952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4" name="Google Shape;404;p25"/>
          <p:cNvSpPr txBox="1"/>
          <p:nvPr>
            <p:ph idx="4" type="subTitle"/>
          </p:nvPr>
        </p:nvSpPr>
        <p:spPr>
          <a:xfrm>
            <a:off x="5965575" y="3854937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5" name="Google Shape;405;p25"/>
          <p:cNvSpPr txBox="1"/>
          <p:nvPr>
            <p:ph type="title"/>
          </p:nvPr>
        </p:nvSpPr>
        <p:spPr>
          <a:xfrm>
            <a:off x="1289953" y="3423220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6" name="Google Shape;406;p25"/>
          <p:cNvSpPr txBox="1"/>
          <p:nvPr>
            <p:ph idx="5" type="title"/>
          </p:nvPr>
        </p:nvSpPr>
        <p:spPr>
          <a:xfrm>
            <a:off x="1289949" y="2168225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25"/>
          <p:cNvSpPr txBox="1"/>
          <p:nvPr>
            <p:ph idx="6" type="title"/>
          </p:nvPr>
        </p:nvSpPr>
        <p:spPr>
          <a:xfrm>
            <a:off x="5965576" y="2168225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25"/>
          <p:cNvSpPr txBox="1"/>
          <p:nvPr>
            <p:ph idx="7" type="title"/>
          </p:nvPr>
        </p:nvSpPr>
        <p:spPr>
          <a:xfrm>
            <a:off x="5965576" y="3423220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25"/>
          <p:cNvSpPr txBox="1"/>
          <p:nvPr>
            <p:ph idx="8" type="title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0" name="Google Shape;410;p25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411" name="Google Shape;411;p25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" name="Google Shape;412;p25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413" name="Google Shape;413;p25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4" name="Google Shape;414;p25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5" name="Google Shape;415;p25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416" name="Google Shape;416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7" name="Google Shape;417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9" name="Google Shape;419;p25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420" name="Google Shape;420;p2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1" name="Google Shape;421;p2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AND_BODY_2_2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/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5" name="Google Shape;425;p26"/>
          <p:cNvSpPr txBox="1"/>
          <p:nvPr>
            <p:ph idx="1" type="subTitle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6" name="Google Shape;426;p26"/>
          <p:cNvSpPr txBox="1"/>
          <p:nvPr>
            <p:ph idx="2" type="title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7" name="Google Shape;427;p26"/>
          <p:cNvSpPr txBox="1"/>
          <p:nvPr>
            <p:ph idx="3" type="subTitle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8" name="Google Shape;428;p26"/>
          <p:cNvSpPr txBox="1"/>
          <p:nvPr>
            <p:ph idx="4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9" name="Google Shape;429;p2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430" name="Google Shape;430;p26"/>
            <p:cNvSpPr/>
            <p:nvPr/>
          </p:nvSpPr>
          <p:spPr>
            <a:xfrm>
              <a:off x="8323511" y="-33017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" name="Google Shape;431;p2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32" name="Google Shape;432;p2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3">
  <p:cSld name="TITLE_ONLY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/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5" name="Google Shape;435;p27"/>
          <p:cNvSpPr txBox="1"/>
          <p:nvPr>
            <p:ph idx="1" type="subTitle"/>
          </p:nvPr>
        </p:nvSpPr>
        <p:spPr>
          <a:xfrm>
            <a:off x="4913475" y="3723963"/>
            <a:ext cx="3482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6" name="Google Shape;436;p27"/>
          <p:cNvSpPr txBox="1"/>
          <p:nvPr>
            <p:ph idx="2" type="title"/>
          </p:nvPr>
        </p:nvSpPr>
        <p:spPr>
          <a:xfrm>
            <a:off x="4913477" y="3292250"/>
            <a:ext cx="348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27"/>
          <p:cNvSpPr txBox="1"/>
          <p:nvPr>
            <p:ph idx="3" type="subTitle"/>
          </p:nvPr>
        </p:nvSpPr>
        <p:spPr>
          <a:xfrm>
            <a:off x="4913475" y="2718366"/>
            <a:ext cx="3482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8" name="Google Shape;438;p27"/>
          <p:cNvSpPr txBox="1"/>
          <p:nvPr>
            <p:ph idx="4" type="title"/>
          </p:nvPr>
        </p:nvSpPr>
        <p:spPr>
          <a:xfrm>
            <a:off x="4913477" y="2286663"/>
            <a:ext cx="348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9" name="Google Shape;439;p27"/>
          <p:cNvSpPr/>
          <p:nvPr/>
        </p:nvSpPr>
        <p:spPr>
          <a:xfrm flipH="1">
            <a:off x="8323488" y="4420623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27"/>
          <p:cNvGrpSpPr/>
          <p:nvPr/>
        </p:nvGrpSpPr>
        <p:grpSpPr>
          <a:xfrm>
            <a:off x="-334836" y="-534925"/>
            <a:ext cx="741943" cy="946697"/>
            <a:chOff x="-334837" y="-123600"/>
            <a:chExt cx="741943" cy="946697"/>
          </a:xfrm>
        </p:grpSpPr>
        <p:sp>
          <p:nvSpPr>
            <p:cNvPr id="441" name="Google Shape;441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3" name="Google Shape;443;p27"/>
          <p:cNvGrpSpPr/>
          <p:nvPr/>
        </p:nvGrpSpPr>
        <p:grpSpPr>
          <a:xfrm>
            <a:off x="6195400" y="-251362"/>
            <a:ext cx="2942128" cy="1586007"/>
            <a:chOff x="6195400" y="-251362"/>
            <a:chExt cx="2942128" cy="1586007"/>
          </a:xfrm>
        </p:grpSpPr>
        <p:grpSp>
          <p:nvGrpSpPr>
            <p:cNvPr id="444" name="Google Shape;444;p27"/>
            <p:cNvGrpSpPr/>
            <p:nvPr/>
          </p:nvGrpSpPr>
          <p:grpSpPr>
            <a:xfrm rot="10800000">
              <a:off x="6195400" y="-251362"/>
              <a:ext cx="876363" cy="1449834"/>
              <a:chOff x="-52500" y="4322997"/>
              <a:chExt cx="876363" cy="1449834"/>
            </a:xfrm>
          </p:grpSpPr>
          <p:sp>
            <p:nvSpPr>
              <p:cNvPr id="445" name="Google Shape;445;p27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6" name="Google Shape;446;p27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27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48" name="Google Shape;448;p27"/>
            <p:cNvGrpSpPr/>
            <p:nvPr/>
          </p:nvGrpSpPr>
          <p:grpSpPr>
            <a:xfrm rot="5400000">
              <a:off x="7946450" y="143566"/>
              <a:ext cx="273654" cy="2108503"/>
              <a:chOff x="690250" y="13225"/>
              <a:chExt cx="273654" cy="2108503"/>
            </a:xfrm>
          </p:grpSpPr>
          <p:sp>
            <p:nvSpPr>
              <p:cNvPr id="449" name="Google Shape;449;p27"/>
              <p:cNvSpPr/>
              <p:nvPr/>
            </p:nvSpPr>
            <p:spPr>
              <a:xfrm>
                <a:off x="797131" y="1121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90250" y="13225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1" name="Google Shape;451;p27"/>
              <p:cNvCxnSpPr/>
              <p:nvPr/>
            </p:nvCxnSpPr>
            <p:spPr>
              <a:xfrm rot="-5400000">
                <a:off x="-30191" y="1264478"/>
                <a:ext cx="1714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2" name="Google Shape;452;p27"/>
          <p:cNvGrpSpPr/>
          <p:nvPr/>
        </p:nvGrpSpPr>
        <p:grpSpPr>
          <a:xfrm rot="5400000">
            <a:off x="8425877" y="-432550"/>
            <a:ext cx="741943" cy="946697"/>
            <a:chOff x="-334837" y="-123600"/>
            <a:chExt cx="741943" cy="946697"/>
          </a:xfrm>
        </p:grpSpPr>
        <p:sp>
          <p:nvSpPr>
            <p:cNvPr id="453" name="Google Shape;453;p2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4" name="Google Shape;454;p2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/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28"/>
          <p:cNvSpPr txBox="1"/>
          <p:nvPr>
            <p:ph idx="1" type="subTitle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8" name="Google Shape;458;p2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59" name="Google Shape;459;p2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460" name="Google Shape;460;p2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63" name="Google Shape;463;p2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4" name="Google Shape;464;p28"/>
          <p:cNvGrpSpPr/>
          <p:nvPr/>
        </p:nvGrpSpPr>
        <p:grpSpPr>
          <a:xfrm flipH="1" rot="10800000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465" name="Google Shape;465;p2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6" name="Google Shape;466;p2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7" name="Google Shape;467;p2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9" name="Google Shape;469;p2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0" name="Google Shape;470;p2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472" name="Google Shape;472;p2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473" name="Google Shape;473;p2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474" name="Google Shape;474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 flipH="1" rot="10800000">
                  <a:off x="2423080" y="2386808"/>
                  <a:ext cx="416007" cy="752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77" name="Google Shape;477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78" name="Google Shape;478;p2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79" name="Google Shape;479;p28"/>
              <p:cNvGrpSpPr/>
              <p:nvPr/>
            </p:nvGrpSpPr>
            <p:grpSpPr>
              <a:xfrm flipH="1" rot="10800000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480" name="Google Shape;480;p2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82" name="Google Shape;482;p2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83" name="Google Shape;483;p2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484" name="Google Shape;484;p2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85" name="Google Shape;485;p2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486" name="Google Shape;486;p2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88" name="Google Shape;488;p2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9" name="Google Shape;489;p2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90" name="Google Shape;490;p2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4"/>
          <p:cNvSpPr txBox="1"/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8" name="Google Shape;118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119" name="Google Shape;119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" name="Google Shape;120;p4"/>
            <p:cNvSpPr/>
            <p:nvPr/>
          </p:nvSpPr>
          <p:spPr>
            <a:xfrm>
              <a:off x="410231" y="402400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1" name="Google Shape;121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 txBox="1"/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8" name="Google Shape;498;p32"/>
          <p:cNvSpPr txBox="1"/>
          <p:nvPr>
            <p:ph idx="1" type="subTitle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99" name="Google Shape;499;p3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500" name="Google Shape;500;p32"/>
            <p:cNvSpPr/>
            <p:nvPr/>
          </p:nvSpPr>
          <p:spPr>
            <a:xfrm>
              <a:off x="7981111" y="2611449"/>
              <a:ext cx="199672" cy="437055"/>
            </a:xfrm>
            <a:custGeom>
              <a:rect b="b" l="l" r="r" t="t"/>
              <a:pathLst>
                <a:path extrusionOk="0" h="7742" w="3537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7975075" y="2414425"/>
              <a:ext cx="340142" cy="574367"/>
            </a:xfrm>
            <a:custGeom>
              <a:rect b="b" l="l" r="r" t="t"/>
              <a:pathLst>
                <a:path extrusionOk="0" fill="none" h="10672" w="632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503" name="Google Shape;503;p32"/>
            <p:cNvSpPr/>
            <p:nvPr/>
          </p:nvSpPr>
          <p:spPr>
            <a:xfrm>
              <a:off x="11644363" y="2198500"/>
              <a:ext cx="149650" cy="149625"/>
            </a:xfrm>
            <a:custGeom>
              <a:rect b="b" l="l" r="r" t="t"/>
              <a:pathLst>
                <a:path extrusionOk="0" fill="none" h="5985" w="5986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11766788" y="2321950"/>
              <a:ext cx="73250" cy="75875"/>
            </a:xfrm>
            <a:custGeom>
              <a:rect b="b" l="l" r="r" t="t"/>
              <a:pathLst>
                <a:path extrusionOk="0" fill="none" h="3035" w="293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11768338" y="2325625"/>
              <a:ext cx="70125" cy="68025"/>
            </a:xfrm>
            <a:custGeom>
              <a:rect b="b" l="l" r="r" t="t"/>
              <a:pathLst>
                <a:path extrusionOk="0" fill="none" h="2721" w="2805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507" name="Google Shape;507;p32"/>
            <p:cNvSpPr/>
            <p:nvPr/>
          </p:nvSpPr>
          <p:spPr>
            <a:xfrm>
              <a:off x="7447613" y="1772075"/>
              <a:ext cx="88425" cy="88425"/>
            </a:xfrm>
            <a:custGeom>
              <a:rect b="b" l="l" r="r" t="t"/>
              <a:pathLst>
                <a:path extrusionOk="0" fill="none" h="3537" w="3537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7513513" y="1718200"/>
              <a:ext cx="34550" cy="59650"/>
            </a:xfrm>
            <a:custGeom>
              <a:rect b="b" l="l" r="r" t="t"/>
              <a:pathLst>
                <a:path extrusionOk="0" fill="none" h="2386" w="1382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7495738" y="1714525"/>
              <a:ext cx="69075" cy="54425"/>
            </a:xfrm>
            <a:custGeom>
              <a:rect b="b" l="l" r="r" t="t"/>
              <a:pathLst>
                <a:path extrusionOk="0" fill="none" h="2177" w="2763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3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511" name="Google Shape;511;p32"/>
            <p:cNvSpPr/>
            <p:nvPr/>
          </p:nvSpPr>
          <p:spPr>
            <a:xfrm>
              <a:off x="8107742" y="869102"/>
              <a:ext cx="225509" cy="377609"/>
            </a:xfrm>
            <a:custGeom>
              <a:rect b="b" l="l" r="r" t="t"/>
              <a:pathLst>
                <a:path extrusionOk="0" h="10442" w="6236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8181233" y="840353"/>
              <a:ext cx="226269" cy="378368"/>
            </a:xfrm>
            <a:custGeom>
              <a:rect b="b" l="l" r="r" t="t"/>
              <a:pathLst>
                <a:path extrusionOk="0" fill="none" h="10463" w="6257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514" name="Google Shape;514;p32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32"/>
          <p:cNvSpPr/>
          <p:nvPr/>
        </p:nvSpPr>
        <p:spPr>
          <a:xfrm>
            <a:off x="7263478" y="4178242"/>
            <a:ext cx="1087408" cy="309013"/>
          </a:xfrm>
          <a:custGeom>
            <a:rect b="b" l="l" r="r" t="t"/>
            <a:pathLst>
              <a:path extrusionOk="0" fill="none" h="12785" w="17787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8233131" y="2898429"/>
            <a:ext cx="117144" cy="38"/>
          </a:xfrm>
          <a:custGeom>
            <a:rect b="b" l="l" r="r" t="t"/>
            <a:pathLst>
              <a:path extrusionOk="0" fill="none" h="1" w="3056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519" name="Google Shape;519;p32"/>
            <p:cNvSpPr/>
            <p:nvPr/>
          </p:nvSpPr>
          <p:spPr>
            <a:xfrm>
              <a:off x="7035875" y="2678254"/>
              <a:ext cx="607813" cy="534259"/>
            </a:xfrm>
            <a:custGeom>
              <a:rect b="b" l="l" r="r" t="t"/>
              <a:pathLst>
                <a:path extrusionOk="0" h="36637" w="41681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7270134" y="2497325"/>
              <a:ext cx="320851" cy="290691"/>
            </a:xfrm>
            <a:custGeom>
              <a:rect b="b" l="l" r="r" t="t"/>
              <a:pathLst>
                <a:path extrusionOk="0" fill="none" h="17744" w="19585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2"/>
          <p:cNvSpPr/>
          <p:nvPr/>
        </p:nvSpPr>
        <p:spPr>
          <a:xfrm>
            <a:off x="8222459" y="3932706"/>
            <a:ext cx="91848" cy="154095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7846834" y="2990318"/>
            <a:ext cx="91848" cy="154095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3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524" name="Google Shape;524;p3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539538" y="3511200"/>
              <a:ext cx="499050" cy="196175"/>
            </a:xfrm>
            <a:custGeom>
              <a:rect b="b" l="l" r="r" t="t"/>
              <a:pathLst>
                <a:path extrusionOk="0" fill="none" h="7847" w="19962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454288" y="3511200"/>
              <a:ext cx="85275" cy="196175"/>
            </a:xfrm>
            <a:custGeom>
              <a:rect b="b" l="l" r="r" t="t"/>
              <a:pathLst>
                <a:path extrusionOk="0" fill="none" h="7847" w="3411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167638" y="3609550"/>
              <a:ext cx="286675" cy="25"/>
            </a:xfrm>
            <a:custGeom>
              <a:rect b="b" l="l" r="r" t="t"/>
              <a:pathLst>
                <a:path extrusionOk="0" fill="none" h="1" w="11467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038563" y="3609550"/>
              <a:ext cx="150675" cy="25"/>
            </a:xfrm>
            <a:custGeom>
              <a:rect b="b" l="l" r="r" t="t"/>
              <a:pathLst>
                <a:path extrusionOk="0" fill="none" h="1" w="6027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189213" y="3521150"/>
              <a:ext cx="25" cy="176825"/>
            </a:xfrm>
            <a:custGeom>
              <a:rect b="b" l="l" r="r" t="t"/>
              <a:pathLst>
                <a:path extrusionOk="0" fill="none" h="7073" w="1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95801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874838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79166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70851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625863" y="3637275"/>
              <a:ext cx="25" cy="70100"/>
            </a:xfrm>
            <a:custGeom>
              <a:rect b="b" l="l" r="r" t="t"/>
              <a:pathLst>
                <a:path extrusionOk="0" fill="none" h="2804" w="1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3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536" name="Google Shape;536;p32"/>
            <p:cNvSpPr/>
            <p:nvPr/>
          </p:nvSpPr>
          <p:spPr>
            <a:xfrm>
              <a:off x="8107742" y="869102"/>
              <a:ext cx="225509" cy="377609"/>
            </a:xfrm>
            <a:custGeom>
              <a:rect b="b" l="l" r="r" t="t"/>
              <a:pathLst>
                <a:path extrusionOk="0" h="10442" w="6236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8181233" y="840353"/>
              <a:ext cx="226269" cy="378368"/>
            </a:xfrm>
            <a:custGeom>
              <a:rect b="b" l="l" r="r" t="t"/>
              <a:pathLst>
                <a:path extrusionOk="0" fill="none" h="10463" w="6257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3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39" name="Google Shape;539;p32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2"/>
          <p:cNvSpPr/>
          <p:nvPr/>
        </p:nvSpPr>
        <p:spPr>
          <a:xfrm flipH="1">
            <a:off x="703886" y="4128391"/>
            <a:ext cx="1087408" cy="309013"/>
          </a:xfrm>
          <a:custGeom>
            <a:rect b="b" l="l" r="r" t="t"/>
            <a:pathLst>
              <a:path extrusionOk="0" fill="none" h="12785" w="17787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703897" y="3138887"/>
            <a:ext cx="117144" cy="38"/>
          </a:xfrm>
          <a:custGeom>
            <a:rect b="b" l="l" r="r" t="t"/>
            <a:pathLst>
              <a:path extrusionOk="0" fill="none" h="1" w="3056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823473" y="2465325"/>
            <a:ext cx="91848" cy="154069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2383376" y="4248753"/>
            <a:ext cx="91848" cy="154069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46" name="Google Shape;546;p3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3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8" name="Google Shape;548;p3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549" name="Google Shape;549;p3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0" name="Google Shape;550;p3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3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552" name="Google Shape;552;p3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553" name="Google Shape;553;p3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3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5" name="Google Shape;555;p3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3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558" name="Google Shape;558;p3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559" name="Google Shape;559;p3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1" name="Google Shape;561;p3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2" name="Google Shape;562;p3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563" name="Google Shape;563;p3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3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2"/>
                <p:cNvSpPr/>
                <p:nvPr/>
              </p:nvSpPr>
              <p:spPr>
                <a:xfrm flipH="1" rot="10800000">
                  <a:off x="2423080" y="2386808"/>
                  <a:ext cx="416007" cy="752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66" name="Google Shape;566;p3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67" name="Google Shape;567;p3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9" name="Google Shape;569;p3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570" name="Google Shape;570;p3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3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3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3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3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3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3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3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3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3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3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594" name="Google Shape;594;p3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32"/>
              <p:cNvCxnSpPr/>
              <p:nvPr/>
            </p:nvCxnSpPr>
            <p:spPr>
              <a:xfrm flipH="1" rot="10800000">
                <a:off x="356280" y="836900"/>
                <a:ext cx="900" cy="4035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/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8" name="Google Shape;598;p33"/>
          <p:cNvSpPr txBox="1"/>
          <p:nvPr>
            <p:ph idx="1" type="subTitle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99" name="Google Shape;599;p3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3"/>
          <p:cNvSpPr/>
          <p:nvPr/>
        </p:nvSpPr>
        <p:spPr>
          <a:xfrm>
            <a:off x="7421447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 flipH="1">
            <a:off x="-11418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4"/>
          <p:cNvSpPr txBox="1"/>
          <p:nvPr>
            <p:ph idx="1" type="body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5" name="Google Shape;605;p34"/>
          <p:cNvSpPr txBox="1"/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06" name="Google Shape;606;p3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607" name="Google Shape;607;p3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8" name="Google Shape;608;p34"/>
            <p:cNvSpPr/>
            <p:nvPr/>
          </p:nvSpPr>
          <p:spPr>
            <a:xfrm>
              <a:off x="410231" y="402400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9" name="Google Shape;609;p3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3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 txBox="1"/>
          <p:nvPr>
            <p:ph idx="1" type="body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14" name="Google Shape;614;p35"/>
          <p:cNvSpPr txBox="1"/>
          <p:nvPr>
            <p:ph idx="2" type="body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15" name="Google Shape;615;p35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6" name="Google Shape;616;p3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617" name="Google Shape;617;p3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618" name="Google Shape;618;p3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0" name="Google Shape;620;p3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1" name="Google Shape;621;p3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622" name="Google Shape;622;p3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623" name="Google Shape;623;p3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rect b="b" l="l" r="r" t="t"/>
                <a:pathLst>
                  <a:path extrusionOk="0" h="13602" w="14062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rect b="b" l="l" r="r" t="t"/>
                <a:pathLst>
                  <a:path extrusionOk="0" fill="none" h="6320" w="5002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rect b="b" l="l" r="r" t="t"/>
                <a:pathLst>
                  <a:path extrusionOk="0" h="26490" w="1946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6" name="Google Shape;626;p3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627" name="Google Shape;627;p3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rect b="b" l="l" r="r" t="t"/>
                  <a:pathLst>
                    <a:path extrusionOk="0" h="6362" w="1863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rect b="b" l="l" r="r" t="t"/>
                  <a:pathLst>
                    <a:path extrusionOk="0" h="1863" w="6362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29" name="Google Shape;629;p3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2" name="Google Shape;632;p3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633" name="Google Shape;633;p3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6" name="Google Shape;636;p3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7" name="Google Shape;637;p3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638" name="Google Shape;638;p3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9" name="Google Shape;639;p36"/>
            <p:cNvSpPr/>
            <p:nvPr/>
          </p:nvSpPr>
          <p:spPr>
            <a:xfrm>
              <a:off x="8323500" y="-3348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36"/>
          <p:cNvSpPr/>
          <p:nvPr/>
        </p:nvSpPr>
        <p:spPr>
          <a:xfrm rot="-5400000">
            <a:off x="8214613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643" name="Google Shape;643;p3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46" name="Google Shape;646;p3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7" name="Google Shape;647;p37"/>
          <p:cNvSpPr txBox="1"/>
          <p:nvPr>
            <p:ph idx="1" type="body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8" name="Google Shape;648;p37"/>
          <p:cNvSpPr txBox="1"/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9" name="Google Shape;649;p3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8"/>
          <p:cNvSpPr txBox="1"/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652" name="Google Shape;652;p3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653" name="Google Shape;653;p3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Google Shape;654;p38"/>
            <p:cNvSpPr/>
            <p:nvPr/>
          </p:nvSpPr>
          <p:spPr>
            <a:xfrm flipH="1" rot="-5400000">
              <a:off x="247218" y="65753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5" name="Google Shape;655;p3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6" name="Google Shape;656;p3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657" name="Google Shape;657;p3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658" name="Google Shape;658;p38"/>
                <p:cNvSpPr/>
                <p:nvPr/>
              </p:nvSpPr>
              <p:spPr>
                <a:xfrm flipH="1" rot="10800000">
                  <a:off x="4156006" y="4045647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59" name="Google Shape;659;p3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660" name="Google Shape;660;p3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9"/>
          <p:cNvSpPr txBox="1"/>
          <p:nvPr>
            <p:ph idx="1" type="body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63" name="Google Shape;663;p39"/>
          <p:cNvSpPr txBox="1"/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64" name="Google Shape;664;p3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3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3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667" name="Google Shape;667;p3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3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3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2" name="Google Shape;672;p39"/>
          <p:cNvGrpSpPr/>
          <p:nvPr/>
        </p:nvGrpSpPr>
        <p:grpSpPr>
          <a:xfrm flipH="1" rot="10800000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673" name="Google Shape;673;p3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6" name="Google Shape;676;p3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/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80" name="Google Shape;680;p4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83" name="Google Shape;683;p4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5" name="Google Shape;685;p41"/>
          <p:cNvCxnSpPr>
            <a:stCxn id="686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7" name="Google Shape;687;p4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688" name="Google Shape;688;p4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9" name="Google Shape;689;p4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0" name="Google Shape;690;p4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691" name="Google Shape;691;p4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3" name="Google Shape;693;p4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694" name="Google Shape;694;p4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5" name="Google Shape;695;p4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4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698" name="Google Shape;698;p4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0" name="Google Shape;700;p41"/>
          <p:cNvSpPr txBox="1"/>
          <p:nvPr>
            <p:ph hasCustomPrompt="1" idx="2" type="title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1" name="Google Shape;701;p41"/>
          <p:cNvSpPr txBox="1"/>
          <p:nvPr>
            <p:ph idx="1" type="subTitle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6" name="Google Shape;126;p5"/>
          <p:cNvSpPr txBox="1"/>
          <p:nvPr>
            <p:ph idx="2" type="body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7" name="Google Shape;127;p5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8" name="Google Shape;128;p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2" name="Google Shape;132;p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3" name="Google Shape;133;p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134" name="Google Shape;134;p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135" name="Google Shape;135;p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rect b="b" l="l" r="r" t="t"/>
                <a:pathLst>
                  <a:path extrusionOk="0" h="13602" w="14062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rect b="b" l="l" r="r" t="t"/>
                <a:pathLst>
                  <a:path extrusionOk="0" fill="none" h="6320" w="5002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rect b="b" l="l" r="r" t="t"/>
                <a:pathLst>
                  <a:path extrusionOk="0" h="26490" w="1946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" name="Google Shape;138;p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139" name="Google Shape;139;p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rect b="b" l="l" r="r" t="t"/>
                  <a:pathLst>
                    <a:path extrusionOk="0" h="6362" w="1863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rect b="b" l="l" r="r" t="t"/>
                  <a:pathLst>
                    <a:path extrusionOk="0" h="1863" w="6362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41" name="Google Shape;141;p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/>
        </p:nvSpPr>
        <p:spPr>
          <a:xfrm>
            <a:off x="687806" y="-724863"/>
            <a:ext cx="273654" cy="98908"/>
          </a:xfrm>
          <a:custGeom>
            <a:rect b="b" l="l" r="r" t="t"/>
            <a:pathLst>
              <a:path extrusionOk="0" fill="none" h="2282" w="8224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3"/>
          <p:cNvSpPr/>
          <p:nvPr/>
        </p:nvSpPr>
        <p:spPr>
          <a:xfrm>
            <a:off x="797106" y="-626002"/>
            <a:ext cx="59924" cy="294976"/>
          </a:xfrm>
          <a:custGeom>
            <a:rect b="b" l="l" r="r" t="t"/>
            <a:pathLst>
              <a:path extrusionOk="0" fill="none" h="3307" w="1801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3"/>
          <p:cNvSpPr/>
          <p:nvPr/>
        </p:nvSpPr>
        <p:spPr>
          <a:xfrm flipH="1">
            <a:off x="8040709" y="4430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7" name="Google Shape;707;p4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43"/>
          <p:cNvSpPr/>
          <p:nvPr/>
        </p:nvSpPr>
        <p:spPr>
          <a:xfrm>
            <a:off x="827056" y="-331025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3"/>
          <p:cNvSpPr/>
          <p:nvPr/>
        </p:nvSpPr>
        <p:spPr>
          <a:xfrm flipH="1" rot="5400000">
            <a:off x="-218066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3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>
            <p:ph type="title"/>
          </p:nvPr>
        </p:nvSpPr>
        <p:spPr>
          <a:xfrm>
            <a:off x="1655575" y="607149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3" name="Google Shape;713;p44"/>
          <p:cNvGrpSpPr/>
          <p:nvPr/>
        </p:nvGrpSpPr>
        <p:grpSpPr>
          <a:xfrm flipH="1" rot="10800000">
            <a:off x="-6458" y="-65659"/>
            <a:ext cx="1543841" cy="2636834"/>
            <a:chOff x="410253" y="2571741"/>
            <a:chExt cx="1543841" cy="2636834"/>
          </a:xfrm>
        </p:grpSpPr>
        <p:sp>
          <p:nvSpPr>
            <p:cNvPr id="714" name="Google Shape;714;p44"/>
            <p:cNvSpPr/>
            <p:nvPr/>
          </p:nvSpPr>
          <p:spPr>
            <a:xfrm>
              <a:off x="826250" y="4388036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5" name="Google Shape;715;p4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6" name="Google Shape;716;p4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4"/>
          <p:cNvGrpSpPr/>
          <p:nvPr/>
        </p:nvGrpSpPr>
        <p:grpSpPr>
          <a:xfrm>
            <a:off x="8181914" y="9537"/>
            <a:ext cx="1263736" cy="1284625"/>
            <a:chOff x="8181914" y="9537"/>
            <a:chExt cx="1263736" cy="1284625"/>
          </a:xfrm>
        </p:grpSpPr>
        <p:sp>
          <p:nvSpPr>
            <p:cNvPr id="718" name="Google Shape;718;p44"/>
            <p:cNvSpPr/>
            <p:nvPr/>
          </p:nvSpPr>
          <p:spPr>
            <a:xfrm>
              <a:off x="8317805" y="473624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9" name="Google Shape;719;p4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720" name="Google Shape;720;p4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22" name="Google Shape;722;p4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4" name="Google Shape;724;p45"/>
          <p:cNvCxnSpPr/>
          <p:nvPr/>
        </p:nvCxnSpPr>
        <p:spPr>
          <a:xfrm rot="10800000">
            <a:off x="6" y="410975"/>
            <a:ext cx="793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45"/>
          <p:cNvSpPr/>
          <p:nvPr/>
        </p:nvSpPr>
        <p:spPr>
          <a:xfrm flipH="1">
            <a:off x="7906443" y="-331025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5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27" name="Google Shape;727;p45"/>
          <p:cNvGrpSpPr/>
          <p:nvPr/>
        </p:nvGrpSpPr>
        <p:grpSpPr>
          <a:xfrm>
            <a:off x="6190309" y="4007213"/>
            <a:ext cx="3322716" cy="1155788"/>
            <a:chOff x="6190309" y="4007213"/>
            <a:chExt cx="3322716" cy="1155788"/>
          </a:xfrm>
        </p:grpSpPr>
        <p:sp>
          <p:nvSpPr>
            <p:cNvPr id="728" name="Google Shape;728;p45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9" name="Google Shape;729;p45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0" name="Google Shape;730;p45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6"/>
          <p:cNvSpPr txBox="1"/>
          <p:nvPr>
            <p:ph type="title"/>
          </p:nvPr>
        </p:nvSpPr>
        <p:spPr>
          <a:xfrm>
            <a:off x="1343458" y="2230008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3" name="Google Shape;733;p46"/>
          <p:cNvSpPr txBox="1"/>
          <p:nvPr>
            <p:ph idx="1" type="subTitle"/>
          </p:nvPr>
        </p:nvSpPr>
        <p:spPr>
          <a:xfrm>
            <a:off x="1343458" y="2553295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4" name="Google Shape;734;p46"/>
          <p:cNvSpPr txBox="1"/>
          <p:nvPr>
            <p:ph idx="2" type="title"/>
          </p:nvPr>
        </p:nvSpPr>
        <p:spPr>
          <a:xfrm>
            <a:off x="4578857" y="2230008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5" name="Google Shape;735;p46"/>
          <p:cNvSpPr txBox="1"/>
          <p:nvPr>
            <p:ph idx="3" type="subTitle"/>
          </p:nvPr>
        </p:nvSpPr>
        <p:spPr>
          <a:xfrm>
            <a:off x="4578858" y="2553295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6" name="Google Shape;736;p46"/>
          <p:cNvSpPr txBox="1"/>
          <p:nvPr>
            <p:ph idx="4" type="title"/>
          </p:nvPr>
        </p:nvSpPr>
        <p:spPr>
          <a:xfrm>
            <a:off x="1337750" y="3765007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7" name="Google Shape;737;p46"/>
          <p:cNvSpPr txBox="1"/>
          <p:nvPr>
            <p:ph idx="5" type="subTitle"/>
          </p:nvPr>
        </p:nvSpPr>
        <p:spPr>
          <a:xfrm>
            <a:off x="1337750" y="4064458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8" name="Google Shape;738;p46"/>
          <p:cNvSpPr txBox="1"/>
          <p:nvPr>
            <p:ph idx="6" type="title"/>
          </p:nvPr>
        </p:nvSpPr>
        <p:spPr>
          <a:xfrm>
            <a:off x="4573157" y="3765007"/>
            <a:ext cx="32331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9" name="Google Shape;739;p46"/>
          <p:cNvSpPr txBox="1"/>
          <p:nvPr>
            <p:ph idx="7" type="subTitle"/>
          </p:nvPr>
        </p:nvSpPr>
        <p:spPr>
          <a:xfrm>
            <a:off x="4573150" y="4064458"/>
            <a:ext cx="32331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0" name="Google Shape;740;p46"/>
          <p:cNvSpPr txBox="1"/>
          <p:nvPr>
            <p:ph idx="8"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41" name="Google Shape;741;p46"/>
          <p:cNvGrpSpPr/>
          <p:nvPr/>
        </p:nvGrpSpPr>
        <p:grpSpPr>
          <a:xfrm>
            <a:off x="-131269" y="2571000"/>
            <a:ext cx="963555" cy="2572493"/>
            <a:chOff x="-912" y="2571000"/>
            <a:chExt cx="963555" cy="2572493"/>
          </a:xfrm>
        </p:grpSpPr>
        <p:sp>
          <p:nvSpPr>
            <p:cNvPr id="742" name="Google Shape;742;p4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5" name="Google Shape;745;p4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4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7" name="Google Shape;747;p46"/>
          <p:cNvGrpSpPr/>
          <p:nvPr/>
        </p:nvGrpSpPr>
        <p:grpSpPr>
          <a:xfrm rot="10800000">
            <a:off x="8307621" y="0"/>
            <a:ext cx="963555" cy="2572493"/>
            <a:chOff x="-912" y="2571000"/>
            <a:chExt cx="963555" cy="2572493"/>
          </a:xfrm>
        </p:grpSpPr>
        <p:sp>
          <p:nvSpPr>
            <p:cNvPr id="748" name="Google Shape;748;p46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1" name="Google Shape;751;p46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46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 txBox="1"/>
          <p:nvPr>
            <p:ph type="title"/>
          </p:nvPr>
        </p:nvSpPr>
        <p:spPr>
          <a:xfrm>
            <a:off x="5054250" y="1738050"/>
            <a:ext cx="337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5" name="Google Shape;755;p47"/>
          <p:cNvGrpSpPr/>
          <p:nvPr/>
        </p:nvGrpSpPr>
        <p:grpSpPr>
          <a:xfrm>
            <a:off x="-3760615" y="-331025"/>
            <a:ext cx="8322444" cy="742000"/>
            <a:chOff x="-3760615" y="-331025"/>
            <a:chExt cx="8322444" cy="742000"/>
          </a:xfrm>
        </p:grpSpPr>
        <p:cxnSp>
          <p:nvCxnSpPr>
            <p:cNvPr id="756" name="Google Shape;756;p47"/>
            <p:cNvCxnSpPr/>
            <p:nvPr/>
          </p:nvCxnSpPr>
          <p:spPr>
            <a:xfrm rot="10800000">
              <a:off x="-3760615" y="410975"/>
              <a:ext cx="7938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7" name="Google Shape;757;p47"/>
            <p:cNvSpPr/>
            <p:nvPr/>
          </p:nvSpPr>
          <p:spPr>
            <a:xfrm flipH="1">
              <a:off x="4145822" y="-33102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7297779" y="4007213"/>
            <a:ext cx="3322716" cy="1155788"/>
            <a:chOff x="6190309" y="4007213"/>
            <a:chExt cx="3322716" cy="1155788"/>
          </a:xfrm>
        </p:grpSpPr>
        <p:sp>
          <p:nvSpPr>
            <p:cNvPr id="759" name="Google Shape;759;p47"/>
            <p:cNvSpPr/>
            <p:nvPr/>
          </p:nvSpPr>
          <p:spPr>
            <a:xfrm flipH="1">
              <a:off x="6190309" y="442106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0" name="Google Shape;760;p47"/>
            <p:cNvCxnSpPr/>
            <p:nvPr/>
          </p:nvCxnSpPr>
          <p:spPr>
            <a:xfrm>
              <a:off x="7860625" y="4007213"/>
              <a:ext cx="165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1" name="Google Shape;761;p47"/>
            <p:cNvSpPr/>
            <p:nvPr/>
          </p:nvSpPr>
          <p:spPr>
            <a:xfrm rot="5400000">
              <a:off x="7481106" y="38442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47"/>
          <p:cNvSpPr txBox="1"/>
          <p:nvPr>
            <p:ph idx="1" type="subTitle"/>
          </p:nvPr>
        </p:nvSpPr>
        <p:spPr>
          <a:xfrm>
            <a:off x="5138550" y="2477425"/>
            <a:ext cx="31884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D1C1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8"/>
          <p:cNvSpPr txBox="1"/>
          <p:nvPr>
            <p:ph idx="1" type="body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66" name="Google Shape;766;p4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767" name="Google Shape;767;p4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8" name="Google Shape;768;p4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769" name="Google Shape;769;p4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770" name="Google Shape;770;p4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71" name="Google Shape;771;p4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72" name="Google Shape;772;p4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73" name="Google Shape;773;p4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5" name="Google Shape;775;p4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776" name="Google Shape;776;p4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4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2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 txBox="1"/>
          <p:nvPr>
            <p:ph type="title"/>
          </p:nvPr>
        </p:nvSpPr>
        <p:spPr>
          <a:xfrm>
            <a:off x="1322750" y="1692665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0" name="Google Shape;780;p49"/>
          <p:cNvSpPr txBox="1"/>
          <p:nvPr>
            <p:ph idx="1" type="subTitle"/>
          </p:nvPr>
        </p:nvSpPr>
        <p:spPr>
          <a:xfrm>
            <a:off x="1322750" y="3052122"/>
            <a:ext cx="2617800" cy="1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1" name="Google Shape;781;p49"/>
          <p:cNvSpPr txBox="1"/>
          <p:nvPr>
            <p:ph idx="2" type="title"/>
          </p:nvPr>
        </p:nvSpPr>
        <p:spPr>
          <a:xfrm>
            <a:off x="5203450" y="1692665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2" name="Google Shape;782;p49"/>
          <p:cNvSpPr txBox="1"/>
          <p:nvPr>
            <p:ph idx="3" type="subTitle"/>
          </p:nvPr>
        </p:nvSpPr>
        <p:spPr>
          <a:xfrm>
            <a:off x="5203450" y="3052122"/>
            <a:ext cx="2617800" cy="1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783" name="Google Shape;783;p49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BODY_2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0"/>
          <p:cNvSpPr txBox="1"/>
          <p:nvPr>
            <p:ph type="title"/>
          </p:nvPr>
        </p:nvSpPr>
        <p:spPr>
          <a:xfrm>
            <a:off x="3263100" y="3264475"/>
            <a:ext cx="26178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6" name="Google Shape;786;p50"/>
          <p:cNvSpPr txBox="1"/>
          <p:nvPr>
            <p:ph idx="1" type="subTitle"/>
          </p:nvPr>
        </p:nvSpPr>
        <p:spPr>
          <a:xfrm>
            <a:off x="2385150" y="1198475"/>
            <a:ext cx="43737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7" name="Google Shape;787;p50"/>
          <p:cNvSpPr/>
          <p:nvPr/>
        </p:nvSpPr>
        <p:spPr>
          <a:xfrm>
            <a:off x="0" y="4736400"/>
            <a:ext cx="91440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" name="Google Shape;788;p50"/>
          <p:cNvGrpSpPr/>
          <p:nvPr/>
        </p:nvGrpSpPr>
        <p:grpSpPr>
          <a:xfrm>
            <a:off x="-39750" y="407100"/>
            <a:ext cx="9227728" cy="3915909"/>
            <a:chOff x="-39750" y="407100"/>
            <a:chExt cx="9227728" cy="3915909"/>
          </a:xfrm>
        </p:grpSpPr>
        <p:cxnSp>
          <p:nvCxnSpPr>
            <p:cNvPr id="789" name="Google Shape;789;p5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0" name="Google Shape;790;p50"/>
            <p:cNvSpPr/>
            <p:nvPr/>
          </p:nvSpPr>
          <p:spPr>
            <a:xfrm>
              <a:off x="826243" y="2384199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1" name="Google Shape;791;p5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2" name="Google Shape;792;p5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3" name="Google Shape;793;p5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4" name="Google Shape;794;p5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5" name="Google Shape;795;p5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6" name="Google Shape;796;p50"/>
            <p:cNvSpPr/>
            <p:nvPr/>
          </p:nvSpPr>
          <p:spPr>
            <a:xfrm>
              <a:off x="8321990" y="3581066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1">
  <p:cSld name="BIG_NUMBER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1"/>
          <p:cNvSpPr txBox="1"/>
          <p:nvPr>
            <p:ph hasCustomPrompt="1" type="title"/>
          </p:nvPr>
        </p:nvSpPr>
        <p:spPr>
          <a:xfrm>
            <a:off x="9231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51"/>
          <p:cNvSpPr txBox="1"/>
          <p:nvPr>
            <p:ph idx="2" type="title"/>
          </p:nvPr>
        </p:nvSpPr>
        <p:spPr>
          <a:xfrm>
            <a:off x="787050" y="3407517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0" name="Google Shape;800;p51"/>
          <p:cNvSpPr txBox="1"/>
          <p:nvPr>
            <p:ph idx="1" type="subTitle"/>
          </p:nvPr>
        </p:nvSpPr>
        <p:spPr>
          <a:xfrm>
            <a:off x="787050" y="3735085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1" name="Google Shape;801;p51"/>
          <p:cNvSpPr txBox="1"/>
          <p:nvPr>
            <p:ph hasCustomPrompt="1" idx="3" type="title"/>
          </p:nvPr>
        </p:nvSpPr>
        <p:spPr>
          <a:xfrm>
            <a:off x="3570000" y="2022640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2" name="Google Shape;802;p51"/>
          <p:cNvSpPr txBox="1"/>
          <p:nvPr>
            <p:ph idx="4" type="title"/>
          </p:nvPr>
        </p:nvSpPr>
        <p:spPr>
          <a:xfrm>
            <a:off x="3433950" y="2752395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3" name="Google Shape;803;p51"/>
          <p:cNvSpPr txBox="1"/>
          <p:nvPr>
            <p:ph idx="5" type="subTitle"/>
          </p:nvPr>
        </p:nvSpPr>
        <p:spPr>
          <a:xfrm>
            <a:off x="3433950" y="3086766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4" name="Google Shape;804;p51"/>
          <p:cNvSpPr txBox="1"/>
          <p:nvPr>
            <p:ph hasCustomPrompt="1" idx="6" type="title"/>
          </p:nvPr>
        </p:nvSpPr>
        <p:spPr>
          <a:xfrm>
            <a:off x="6216900" y="2670885"/>
            <a:ext cx="2004000" cy="739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51"/>
          <p:cNvSpPr txBox="1"/>
          <p:nvPr>
            <p:ph idx="7" type="title"/>
          </p:nvPr>
        </p:nvSpPr>
        <p:spPr>
          <a:xfrm>
            <a:off x="6080850" y="3407517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6" name="Google Shape;806;p51"/>
          <p:cNvSpPr txBox="1"/>
          <p:nvPr>
            <p:ph idx="8" type="subTitle"/>
          </p:nvPr>
        </p:nvSpPr>
        <p:spPr>
          <a:xfrm>
            <a:off x="6080850" y="3735085"/>
            <a:ext cx="22761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7" name="Google Shape;807;p51"/>
          <p:cNvSpPr txBox="1"/>
          <p:nvPr>
            <p:ph idx="9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8" name="Google Shape;808;p51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51"/>
          <p:cNvGrpSpPr/>
          <p:nvPr/>
        </p:nvGrpSpPr>
        <p:grpSpPr>
          <a:xfrm>
            <a:off x="1746575" y="3722466"/>
            <a:ext cx="5642575" cy="1416781"/>
            <a:chOff x="1746575" y="3722466"/>
            <a:chExt cx="5642575" cy="1416781"/>
          </a:xfrm>
        </p:grpSpPr>
        <p:grpSp>
          <p:nvGrpSpPr>
            <p:cNvPr id="810" name="Google Shape;810;p51"/>
            <p:cNvGrpSpPr/>
            <p:nvPr/>
          </p:nvGrpSpPr>
          <p:grpSpPr>
            <a:xfrm rot="10800000">
              <a:off x="4438432" y="3722466"/>
              <a:ext cx="273654" cy="1409956"/>
              <a:chOff x="270152" y="9537"/>
              <a:chExt cx="273654" cy="1409956"/>
            </a:xfrm>
          </p:grpSpPr>
          <p:grpSp>
            <p:nvGrpSpPr>
              <p:cNvPr id="811" name="Google Shape;811;p5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812" name="Google Shape;812;p5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5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14" name="Google Shape;814;p51"/>
              <p:cNvCxnSpPr>
                <a:stCxn id="803" idx="2"/>
              </p:cNvCxnSpPr>
              <p:nvPr/>
            </p:nvCxnSpPr>
            <p:spPr>
              <a:xfrm rot="10800000">
                <a:off x="406938" y="420792"/>
                <a:ext cx="3300" cy="998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15" name="Google Shape;815;p51"/>
            <p:cNvGrpSpPr/>
            <p:nvPr/>
          </p:nvGrpSpPr>
          <p:grpSpPr>
            <a:xfrm rot="10800000">
              <a:off x="1788282" y="4370785"/>
              <a:ext cx="273654" cy="768462"/>
              <a:chOff x="270152" y="9537"/>
              <a:chExt cx="273654" cy="768462"/>
            </a:xfrm>
          </p:grpSpPr>
          <p:grpSp>
            <p:nvGrpSpPr>
              <p:cNvPr id="816" name="Google Shape;816;p5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817" name="Google Shape;817;p5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5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19" name="Google Shape;819;p51"/>
              <p:cNvCxnSpPr/>
              <p:nvPr/>
            </p:nvCxnSpPr>
            <p:spPr>
              <a:xfrm rot="10800000">
                <a:off x="406988" y="420999"/>
                <a:ext cx="0" cy="357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20" name="Google Shape;820;p51"/>
            <p:cNvGrpSpPr/>
            <p:nvPr/>
          </p:nvGrpSpPr>
          <p:grpSpPr>
            <a:xfrm rot="10800000">
              <a:off x="7082082" y="4370785"/>
              <a:ext cx="273654" cy="768462"/>
              <a:chOff x="270152" y="9537"/>
              <a:chExt cx="273654" cy="768462"/>
            </a:xfrm>
          </p:grpSpPr>
          <p:grpSp>
            <p:nvGrpSpPr>
              <p:cNvPr id="821" name="Google Shape;821;p51"/>
              <p:cNvGrpSpPr/>
              <p:nvPr/>
            </p:nvGrpSpPr>
            <p:grpSpPr>
              <a:xfrm>
                <a:off x="270152" y="9537"/>
                <a:ext cx="273654" cy="393837"/>
                <a:chOff x="274914" y="8562"/>
                <a:chExt cx="273654" cy="393837"/>
              </a:xfrm>
            </p:grpSpPr>
            <p:sp>
              <p:nvSpPr>
                <p:cNvPr id="822" name="Google Shape;822;p51"/>
                <p:cNvSpPr/>
                <p:nvPr/>
              </p:nvSpPr>
              <p:spPr>
                <a:xfrm>
                  <a:off x="274914" y="8562"/>
                  <a:ext cx="273654" cy="98908"/>
                </a:xfrm>
                <a:custGeom>
                  <a:rect b="b" l="l" r="r" t="t"/>
                  <a:pathLst>
                    <a:path extrusionOk="0" fill="none" h="2282" w="8224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51"/>
                <p:cNvSpPr/>
                <p:nvPr/>
              </p:nvSpPr>
              <p:spPr>
                <a:xfrm>
                  <a:off x="384214" y="107423"/>
                  <a:ext cx="59924" cy="294976"/>
                </a:xfrm>
                <a:custGeom>
                  <a:rect b="b" l="l" r="r" t="t"/>
                  <a:pathLst>
                    <a:path extrusionOk="0" fill="none" h="3307" w="1801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24" name="Google Shape;824;p51"/>
              <p:cNvCxnSpPr/>
              <p:nvPr/>
            </p:nvCxnSpPr>
            <p:spPr>
              <a:xfrm rot="10800000">
                <a:off x="406988" y="414399"/>
                <a:ext cx="0" cy="363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25" name="Google Shape;825;p51"/>
            <p:cNvCxnSpPr/>
            <p:nvPr/>
          </p:nvCxnSpPr>
          <p:spPr>
            <a:xfrm>
              <a:off x="1746575" y="4351626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51"/>
            <p:cNvCxnSpPr/>
            <p:nvPr/>
          </p:nvCxnSpPr>
          <p:spPr>
            <a:xfrm>
              <a:off x="4401750" y="3727225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51"/>
            <p:cNvCxnSpPr/>
            <p:nvPr/>
          </p:nvCxnSpPr>
          <p:spPr>
            <a:xfrm>
              <a:off x="7048650" y="4351625"/>
              <a:ext cx="340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4" name="Google Shape;144;p6"/>
          <p:cNvGrpSpPr/>
          <p:nvPr/>
        </p:nvGrpSpPr>
        <p:grpSpPr>
          <a:xfrm>
            <a:off x="9519" y="-385687"/>
            <a:ext cx="1135875" cy="1349306"/>
            <a:chOff x="9519" y="-14212"/>
            <a:chExt cx="1135875" cy="1349306"/>
          </a:xfrm>
        </p:grpSpPr>
        <p:sp>
          <p:nvSpPr>
            <p:cNvPr id="145" name="Google Shape;145;p6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" name="Google Shape;148;p6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" name="Google Shape;149;p6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50" name="Google Shape;150;p6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8323500" y="-3348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 rot="-5400000">
            <a:off x="8214613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/>
          <p:nvPr>
            <p:ph idx="1" type="subTitle"/>
          </p:nvPr>
        </p:nvSpPr>
        <p:spPr>
          <a:xfrm>
            <a:off x="720550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0" name="Google Shape;830;p52"/>
          <p:cNvSpPr txBox="1"/>
          <p:nvPr>
            <p:ph idx="2" type="subTitle"/>
          </p:nvPr>
        </p:nvSpPr>
        <p:spPr>
          <a:xfrm>
            <a:off x="2694492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1" name="Google Shape;831;p52"/>
          <p:cNvSpPr txBox="1"/>
          <p:nvPr>
            <p:ph idx="3" type="subTitle"/>
          </p:nvPr>
        </p:nvSpPr>
        <p:spPr>
          <a:xfrm>
            <a:off x="4668435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2" name="Google Shape;832;p52"/>
          <p:cNvSpPr txBox="1"/>
          <p:nvPr>
            <p:ph idx="4" type="subTitle"/>
          </p:nvPr>
        </p:nvSpPr>
        <p:spPr>
          <a:xfrm>
            <a:off x="6642377" y="3654085"/>
            <a:ext cx="1781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3" name="Google Shape;833;p52"/>
          <p:cNvSpPr txBox="1"/>
          <p:nvPr>
            <p:ph hasCustomPrompt="1" type="title"/>
          </p:nvPr>
        </p:nvSpPr>
        <p:spPr>
          <a:xfrm>
            <a:off x="778750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52"/>
          <p:cNvSpPr txBox="1"/>
          <p:nvPr>
            <p:ph hasCustomPrompt="1" idx="5" type="title"/>
          </p:nvPr>
        </p:nvSpPr>
        <p:spPr>
          <a:xfrm>
            <a:off x="2752675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5" name="Google Shape;835;p52"/>
          <p:cNvSpPr txBox="1"/>
          <p:nvPr>
            <p:ph hasCustomPrompt="1" idx="6" type="title"/>
          </p:nvPr>
        </p:nvSpPr>
        <p:spPr>
          <a:xfrm>
            <a:off x="4726600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6" name="Google Shape;836;p52"/>
          <p:cNvSpPr txBox="1"/>
          <p:nvPr>
            <p:ph hasCustomPrompt="1" idx="7" type="title"/>
          </p:nvPr>
        </p:nvSpPr>
        <p:spPr>
          <a:xfrm>
            <a:off x="6700525" y="306208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7" name="Google Shape;837;p52"/>
          <p:cNvSpPr txBox="1"/>
          <p:nvPr>
            <p:ph idx="8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8" name="Google Shape;838;p52"/>
          <p:cNvSpPr/>
          <p:nvPr/>
        </p:nvSpPr>
        <p:spPr>
          <a:xfrm flipH="1" rot="5400000">
            <a:off x="-214341" y="45159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2"/>
          <p:cNvGrpSpPr/>
          <p:nvPr/>
        </p:nvGrpSpPr>
        <p:grpSpPr>
          <a:xfrm flipH="1">
            <a:off x="8013871" y="-385687"/>
            <a:ext cx="1135875" cy="1349306"/>
            <a:chOff x="9519" y="-14212"/>
            <a:chExt cx="1135875" cy="1349306"/>
          </a:xfrm>
        </p:grpSpPr>
        <p:sp>
          <p:nvSpPr>
            <p:cNvPr id="840" name="Google Shape;840;p52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2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3" name="Google Shape;843;p52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4" name="Google Shape;844;p52"/>
          <p:cNvGrpSpPr/>
          <p:nvPr/>
        </p:nvGrpSpPr>
        <p:grpSpPr>
          <a:xfrm>
            <a:off x="-45100" y="-387474"/>
            <a:ext cx="871339" cy="1210056"/>
            <a:chOff x="-45100" y="-387474"/>
            <a:chExt cx="871339" cy="1210056"/>
          </a:xfrm>
        </p:grpSpPr>
        <p:sp>
          <p:nvSpPr>
            <p:cNvPr id="845" name="Google Shape;845;p52"/>
            <p:cNvSpPr/>
            <p:nvPr/>
          </p:nvSpPr>
          <p:spPr>
            <a:xfrm rot="-5400000">
              <a:off x="247170" y="24360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6" name="Google Shape;846;p52"/>
            <p:cNvCxnSpPr/>
            <p:nvPr/>
          </p:nvCxnSpPr>
          <p:spPr>
            <a:xfrm rot="10800000">
              <a:off x="826239" y="-387474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Google Shape;847;p52"/>
            <p:cNvCxnSpPr/>
            <p:nvPr/>
          </p:nvCxnSpPr>
          <p:spPr>
            <a:xfrm rot="10800000">
              <a:off x="-45100" y="822563"/>
              <a:ext cx="232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53"/>
          <p:cNvGrpSpPr/>
          <p:nvPr/>
        </p:nvGrpSpPr>
        <p:grpSpPr>
          <a:xfrm>
            <a:off x="-76201" y="-629341"/>
            <a:ext cx="9270076" cy="5498857"/>
            <a:chOff x="-76201" y="-629341"/>
            <a:chExt cx="9270076" cy="5498857"/>
          </a:xfrm>
        </p:grpSpPr>
        <p:grpSp>
          <p:nvGrpSpPr>
            <p:cNvPr id="850" name="Google Shape;850;p53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851" name="Google Shape;851;p53"/>
              <p:cNvSpPr/>
              <p:nvPr/>
            </p:nvSpPr>
            <p:spPr>
              <a:xfrm flipH="1" rot="-5400000">
                <a:off x="-87375" y="4683236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3"/>
              <p:cNvSpPr/>
              <p:nvPr/>
            </p:nvSpPr>
            <p:spPr>
              <a:xfrm flipH="1" rot="-5400000">
                <a:off x="216385" y="4587636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3" name="Google Shape;853;p53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54" name="Google Shape;854;p53"/>
            <p:cNvGrpSpPr/>
            <p:nvPr/>
          </p:nvGrpSpPr>
          <p:grpSpPr>
            <a:xfrm rot="10800000">
              <a:off x="8317513" y="-629341"/>
              <a:ext cx="876363" cy="1449834"/>
              <a:chOff x="-52500" y="4322997"/>
              <a:chExt cx="876363" cy="1449834"/>
            </a:xfrm>
          </p:grpSpPr>
          <p:sp>
            <p:nvSpPr>
              <p:cNvPr id="855" name="Google Shape;855;p53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6" name="Google Shape;856;p53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7" name="Google Shape;857;p53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58" name="Google Shape;858;p53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859" name="Google Shape;859;p53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rect b="b" l="l" r="r" t="t"/>
                <a:pathLst>
                  <a:path extrusionOk="0" fill="none" h="46033" w="6976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0" name="Google Shape;860;p53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61" name="Google Shape;861;p53"/>
          <p:cNvSpPr txBox="1"/>
          <p:nvPr>
            <p:ph type="title"/>
          </p:nvPr>
        </p:nvSpPr>
        <p:spPr>
          <a:xfrm>
            <a:off x="866325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1" type="subTitle"/>
          </p:nvPr>
        </p:nvSpPr>
        <p:spPr>
          <a:xfrm>
            <a:off x="866325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3" name="Google Shape;863;p53"/>
          <p:cNvSpPr txBox="1"/>
          <p:nvPr>
            <p:ph idx="2" type="title"/>
          </p:nvPr>
        </p:nvSpPr>
        <p:spPr>
          <a:xfrm>
            <a:off x="3433950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3" type="subTitle"/>
          </p:nvPr>
        </p:nvSpPr>
        <p:spPr>
          <a:xfrm>
            <a:off x="3433950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5" name="Google Shape;865;p53"/>
          <p:cNvSpPr txBox="1"/>
          <p:nvPr>
            <p:ph idx="4" type="title"/>
          </p:nvPr>
        </p:nvSpPr>
        <p:spPr>
          <a:xfrm>
            <a:off x="6001575" y="18937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6" name="Google Shape;866;p53"/>
          <p:cNvSpPr txBox="1"/>
          <p:nvPr>
            <p:ph idx="5" type="subTitle"/>
          </p:nvPr>
        </p:nvSpPr>
        <p:spPr>
          <a:xfrm>
            <a:off x="6001575" y="224457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7" name="Google Shape;867;p53"/>
          <p:cNvSpPr txBox="1"/>
          <p:nvPr>
            <p:ph idx="6" type="title"/>
          </p:nvPr>
        </p:nvSpPr>
        <p:spPr>
          <a:xfrm>
            <a:off x="866325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8" name="Google Shape;868;p53"/>
          <p:cNvSpPr txBox="1"/>
          <p:nvPr>
            <p:ph idx="7" type="subTitle"/>
          </p:nvPr>
        </p:nvSpPr>
        <p:spPr>
          <a:xfrm>
            <a:off x="866325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9" name="Google Shape;869;p53"/>
          <p:cNvSpPr txBox="1"/>
          <p:nvPr>
            <p:ph idx="8" type="title"/>
          </p:nvPr>
        </p:nvSpPr>
        <p:spPr>
          <a:xfrm>
            <a:off x="3433950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0" name="Google Shape;870;p53"/>
          <p:cNvSpPr txBox="1"/>
          <p:nvPr>
            <p:ph idx="9" type="subTitle"/>
          </p:nvPr>
        </p:nvSpPr>
        <p:spPr>
          <a:xfrm>
            <a:off x="3433950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1" name="Google Shape;871;p53"/>
          <p:cNvSpPr txBox="1"/>
          <p:nvPr>
            <p:ph idx="13" type="title"/>
          </p:nvPr>
        </p:nvSpPr>
        <p:spPr>
          <a:xfrm>
            <a:off x="6001575" y="3506577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2" name="Google Shape;872;p53"/>
          <p:cNvSpPr txBox="1"/>
          <p:nvPr>
            <p:ph idx="14" type="subTitle"/>
          </p:nvPr>
        </p:nvSpPr>
        <p:spPr>
          <a:xfrm>
            <a:off x="6001575" y="3857427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3" name="Google Shape;873;p53"/>
          <p:cNvSpPr txBox="1"/>
          <p:nvPr>
            <p:ph idx="15" type="title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2_2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4"/>
          <p:cNvSpPr txBox="1"/>
          <p:nvPr>
            <p:ph type="title"/>
          </p:nvPr>
        </p:nvSpPr>
        <p:spPr>
          <a:xfrm>
            <a:off x="98960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6" name="Google Shape;876;p54"/>
          <p:cNvSpPr txBox="1"/>
          <p:nvPr>
            <p:ph idx="1" type="subTitle"/>
          </p:nvPr>
        </p:nvSpPr>
        <p:spPr>
          <a:xfrm>
            <a:off x="104612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7" name="Google Shape;877;p54"/>
          <p:cNvSpPr txBox="1"/>
          <p:nvPr>
            <p:ph idx="2" type="title"/>
          </p:nvPr>
        </p:nvSpPr>
        <p:spPr>
          <a:xfrm>
            <a:off x="365265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8" name="Google Shape;878;p54"/>
          <p:cNvSpPr txBox="1"/>
          <p:nvPr>
            <p:ph idx="3" type="subTitle"/>
          </p:nvPr>
        </p:nvSpPr>
        <p:spPr>
          <a:xfrm>
            <a:off x="371342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9" name="Google Shape;879;p54"/>
          <p:cNvSpPr txBox="1"/>
          <p:nvPr>
            <p:ph idx="4" type="title"/>
          </p:nvPr>
        </p:nvSpPr>
        <p:spPr>
          <a:xfrm>
            <a:off x="6315700" y="3135104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0" name="Google Shape;880;p54"/>
          <p:cNvSpPr txBox="1"/>
          <p:nvPr>
            <p:ph idx="5" type="subTitle"/>
          </p:nvPr>
        </p:nvSpPr>
        <p:spPr>
          <a:xfrm>
            <a:off x="6372275" y="3646975"/>
            <a:ext cx="1725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1" name="Google Shape;881;p54"/>
          <p:cNvSpPr txBox="1"/>
          <p:nvPr>
            <p:ph idx="6" type="title"/>
          </p:nvPr>
        </p:nvSpPr>
        <p:spPr>
          <a:xfrm>
            <a:off x="1655575" y="621350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82" name="Google Shape;882;p54"/>
          <p:cNvCxnSpPr/>
          <p:nvPr/>
        </p:nvCxnSpPr>
        <p:spPr>
          <a:xfrm>
            <a:off x="400050" y="-9525"/>
            <a:ext cx="0" cy="517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54"/>
          <p:cNvGrpSpPr/>
          <p:nvPr/>
        </p:nvGrpSpPr>
        <p:grpSpPr>
          <a:xfrm>
            <a:off x="8323503" y="-66600"/>
            <a:ext cx="1212437" cy="887103"/>
            <a:chOff x="8323503" y="-66600"/>
            <a:chExt cx="1212437" cy="887103"/>
          </a:xfrm>
        </p:grpSpPr>
        <p:grpSp>
          <p:nvGrpSpPr>
            <p:cNvPr id="884" name="Google Shape;884;p54"/>
            <p:cNvGrpSpPr/>
            <p:nvPr/>
          </p:nvGrpSpPr>
          <p:grpSpPr>
            <a:xfrm rot="5400000">
              <a:off x="8558703" y="-156734"/>
              <a:ext cx="742037" cy="1212437"/>
              <a:chOff x="403357" y="-16594"/>
              <a:chExt cx="742037" cy="1212437"/>
            </a:xfrm>
          </p:grpSpPr>
          <p:sp>
            <p:nvSpPr>
              <p:cNvPr id="885" name="Google Shape;885;p54"/>
              <p:cNvSpPr/>
              <p:nvPr/>
            </p:nvSpPr>
            <p:spPr>
              <a:xfrm rot="-5400000">
                <a:off x="566325" y="616868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86" name="Google Shape;886;p54"/>
              <p:cNvCxnSpPr/>
              <p:nvPr/>
            </p:nvCxnSpPr>
            <p:spPr>
              <a:xfrm rot="10800000">
                <a:off x="1145394" y="-16594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87" name="Google Shape;887;p54"/>
            <p:cNvCxnSpPr/>
            <p:nvPr/>
          </p:nvCxnSpPr>
          <p:spPr>
            <a:xfrm rot="10800000">
              <a:off x="8323644" y="-66600"/>
              <a:ext cx="0" cy="219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BIG_NUMBER_1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5"/>
          <p:cNvSpPr txBox="1"/>
          <p:nvPr>
            <p:ph idx="1" type="subTitle"/>
          </p:nvPr>
        </p:nvSpPr>
        <p:spPr>
          <a:xfrm>
            <a:off x="1289949" y="2599952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0" name="Google Shape;890;p55"/>
          <p:cNvSpPr txBox="1"/>
          <p:nvPr>
            <p:ph idx="2" type="subTitle"/>
          </p:nvPr>
        </p:nvSpPr>
        <p:spPr>
          <a:xfrm>
            <a:off x="1289949" y="3854937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1" name="Google Shape;891;p55"/>
          <p:cNvSpPr txBox="1"/>
          <p:nvPr>
            <p:ph idx="3" type="subTitle"/>
          </p:nvPr>
        </p:nvSpPr>
        <p:spPr>
          <a:xfrm>
            <a:off x="5965575" y="2599952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2" name="Google Shape;892;p55"/>
          <p:cNvSpPr txBox="1"/>
          <p:nvPr>
            <p:ph idx="4" type="subTitle"/>
          </p:nvPr>
        </p:nvSpPr>
        <p:spPr>
          <a:xfrm>
            <a:off x="5965575" y="3854937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3" name="Google Shape;893;p55"/>
          <p:cNvSpPr txBox="1"/>
          <p:nvPr>
            <p:ph type="title"/>
          </p:nvPr>
        </p:nvSpPr>
        <p:spPr>
          <a:xfrm>
            <a:off x="1289953" y="3423220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4" name="Google Shape;894;p55"/>
          <p:cNvSpPr txBox="1"/>
          <p:nvPr>
            <p:ph idx="5" type="title"/>
          </p:nvPr>
        </p:nvSpPr>
        <p:spPr>
          <a:xfrm>
            <a:off x="1289949" y="2168225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5" name="Google Shape;895;p55"/>
          <p:cNvSpPr txBox="1"/>
          <p:nvPr>
            <p:ph idx="6" type="title"/>
          </p:nvPr>
        </p:nvSpPr>
        <p:spPr>
          <a:xfrm>
            <a:off x="5965576" y="2168225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6" name="Google Shape;896;p55"/>
          <p:cNvSpPr txBox="1"/>
          <p:nvPr>
            <p:ph idx="7" type="title"/>
          </p:nvPr>
        </p:nvSpPr>
        <p:spPr>
          <a:xfrm>
            <a:off x="5965576" y="3423220"/>
            <a:ext cx="18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7" name="Google Shape;897;p55"/>
          <p:cNvSpPr txBox="1"/>
          <p:nvPr>
            <p:ph idx="8" type="title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8" name="Google Shape;898;p55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899" name="Google Shape;899;p55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0" name="Google Shape;900;p55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901" name="Google Shape;901;p55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02" name="Google Shape;902;p55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3" name="Google Shape;903;p55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904" name="Google Shape;904;p5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05" name="Google Shape;905;p5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5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7" name="Google Shape;907;p55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908" name="Google Shape;908;p55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09" name="Google Shape;909;p55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55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AND_BODY_2_2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6"/>
          <p:cNvSpPr txBox="1"/>
          <p:nvPr>
            <p:ph type="title"/>
          </p:nvPr>
        </p:nvSpPr>
        <p:spPr>
          <a:xfrm>
            <a:off x="944500" y="3590603"/>
            <a:ext cx="3012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3" name="Google Shape;913;p56"/>
          <p:cNvSpPr txBox="1"/>
          <p:nvPr>
            <p:ph idx="1" type="subTitle"/>
          </p:nvPr>
        </p:nvSpPr>
        <p:spPr>
          <a:xfrm>
            <a:off x="944500" y="219020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4" name="Google Shape;914;p56"/>
          <p:cNvSpPr txBox="1"/>
          <p:nvPr>
            <p:ph idx="2" type="title"/>
          </p:nvPr>
        </p:nvSpPr>
        <p:spPr>
          <a:xfrm>
            <a:off x="5186681" y="3589664"/>
            <a:ext cx="3012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5" name="Google Shape;915;p56"/>
          <p:cNvSpPr txBox="1"/>
          <p:nvPr>
            <p:ph idx="3" type="subTitle"/>
          </p:nvPr>
        </p:nvSpPr>
        <p:spPr>
          <a:xfrm>
            <a:off x="5186676" y="2189266"/>
            <a:ext cx="3012600" cy="132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6" name="Google Shape;916;p56"/>
          <p:cNvSpPr txBox="1"/>
          <p:nvPr>
            <p:ph idx="4"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17" name="Google Shape;917;p56"/>
          <p:cNvGrpSpPr/>
          <p:nvPr/>
        </p:nvGrpSpPr>
        <p:grpSpPr>
          <a:xfrm>
            <a:off x="8323511" y="-330175"/>
            <a:ext cx="1596364" cy="743726"/>
            <a:chOff x="8323511" y="-330175"/>
            <a:chExt cx="1596364" cy="743726"/>
          </a:xfrm>
        </p:grpSpPr>
        <p:sp>
          <p:nvSpPr>
            <p:cNvPr id="918" name="Google Shape;918;p56"/>
            <p:cNvSpPr/>
            <p:nvPr/>
          </p:nvSpPr>
          <p:spPr>
            <a:xfrm>
              <a:off x="8323511" y="-33017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9" name="Google Shape;919;p56"/>
            <p:cNvCxnSpPr/>
            <p:nvPr/>
          </p:nvCxnSpPr>
          <p:spPr>
            <a:xfrm>
              <a:off x="8705175" y="413552"/>
              <a:ext cx="121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20" name="Google Shape;920;p56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3">
  <p:cSld name="TITLE_ONLY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7"/>
          <p:cNvSpPr txBox="1"/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3" name="Google Shape;923;p57"/>
          <p:cNvSpPr txBox="1"/>
          <p:nvPr>
            <p:ph idx="1" type="subTitle"/>
          </p:nvPr>
        </p:nvSpPr>
        <p:spPr>
          <a:xfrm>
            <a:off x="4913475" y="3723963"/>
            <a:ext cx="3482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4" name="Google Shape;924;p57"/>
          <p:cNvSpPr txBox="1"/>
          <p:nvPr>
            <p:ph idx="2" type="title"/>
          </p:nvPr>
        </p:nvSpPr>
        <p:spPr>
          <a:xfrm>
            <a:off x="4913477" y="3292250"/>
            <a:ext cx="348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5" name="Google Shape;925;p57"/>
          <p:cNvSpPr txBox="1"/>
          <p:nvPr>
            <p:ph idx="3" type="subTitle"/>
          </p:nvPr>
        </p:nvSpPr>
        <p:spPr>
          <a:xfrm>
            <a:off x="4913475" y="2718366"/>
            <a:ext cx="3482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6" name="Google Shape;926;p57"/>
          <p:cNvSpPr txBox="1"/>
          <p:nvPr>
            <p:ph idx="4" type="title"/>
          </p:nvPr>
        </p:nvSpPr>
        <p:spPr>
          <a:xfrm>
            <a:off x="4913477" y="2286663"/>
            <a:ext cx="348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7" name="Google Shape;927;p57"/>
          <p:cNvSpPr/>
          <p:nvPr/>
        </p:nvSpPr>
        <p:spPr>
          <a:xfrm flipH="1">
            <a:off x="8323488" y="4420623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" name="Google Shape;928;p57"/>
          <p:cNvGrpSpPr/>
          <p:nvPr/>
        </p:nvGrpSpPr>
        <p:grpSpPr>
          <a:xfrm>
            <a:off x="-334836" y="-534925"/>
            <a:ext cx="741943" cy="946697"/>
            <a:chOff x="-334837" y="-123600"/>
            <a:chExt cx="741943" cy="946697"/>
          </a:xfrm>
        </p:grpSpPr>
        <p:sp>
          <p:nvSpPr>
            <p:cNvPr id="929" name="Google Shape;929;p5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0" name="Google Shape;930;p5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31" name="Google Shape;931;p57"/>
          <p:cNvGrpSpPr/>
          <p:nvPr/>
        </p:nvGrpSpPr>
        <p:grpSpPr>
          <a:xfrm>
            <a:off x="6195400" y="-251362"/>
            <a:ext cx="2942128" cy="1586007"/>
            <a:chOff x="6195400" y="-251362"/>
            <a:chExt cx="2942128" cy="1586007"/>
          </a:xfrm>
        </p:grpSpPr>
        <p:grpSp>
          <p:nvGrpSpPr>
            <p:cNvPr id="932" name="Google Shape;932;p57"/>
            <p:cNvGrpSpPr/>
            <p:nvPr/>
          </p:nvGrpSpPr>
          <p:grpSpPr>
            <a:xfrm rot="10800000">
              <a:off x="6195400" y="-251362"/>
              <a:ext cx="876363" cy="1449834"/>
              <a:chOff x="-52500" y="4322997"/>
              <a:chExt cx="876363" cy="1449834"/>
            </a:xfrm>
          </p:grpSpPr>
          <p:sp>
            <p:nvSpPr>
              <p:cNvPr id="933" name="Google Shape;933;p57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4" name="Google Shape;934;p57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57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36" name="Google Shape;936;p57"/>
            <p:cNvGrpSpPr/>
            <p:nvPr/>
          </p:nvGrpSpPr>
          <p:grpSpPr>
            <a:xfrm rot="5400000">
              <a:off x="7946450" y="143566"/>
              <a:ext cx="273654" cy="2108503"/>
              <a:chOff x="690250" y="13225"/>
              <a:chExt cx="273654" cy="2108503"/>
            </a:xfrm>
          </p:grpSpPr>
          <p:sp>
            <p:nvSpPr>
              <p:cNvPr id="937" name="Google Shape;937;p57"/>
              <p:cNvSpPr/>
              <p:nvPr/>
            </p:nvSpPr>
            <p:spPr>
              <a:xfrm>
                <a:off x="797131" y="1121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7"/>
              <p:cNvSpPr/>
              <p:nvPr/>
            </p:nvSpPr>
            <p:spPr>
              <a:xfrm>
                <a:off x="690250" y="13225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9" name="Google Shape;939;p57"/>
              <p:cNvCxnSpPr/>
              <p:nvPr/>
            </p:nvCxnSpPr>
            <p:spPr>
              <a:xfrm rot="-5400000">
                <a:off x="-30191" y="1264478"/>
                <a:ext cx="1714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40" name="Google Shape;940;p57"/>
          <p:cNvGrpSpPr/>
          <p:nvPr/>
        </p:nvGrpSpPr>
        <p:grpSpPr>
          <a:xfrm rot="5400000">
            <a:off x="8425877" y="-432550"/>
            <a:ext cx="741943" cy="946697"/>
            <a:chOff x="-334837" y="-123600"/>
            <a:chExt cx="741943" cy="946697"/>
          </a:xfrm>
        </p:grpSpPr>
        <p:sp>
          <p:nvSpPr>
            <p:cNvPr id="941" name="Google Shape;941;p57"/>
            <p:cNvSpPr/>
            <p:nvPr/>
          </p:nvSpPr>
          <p:spPr>
            <a:xfrm rot="-5400000">
              <a:off x="-171869" y="244122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2" name="Google Shape;942;p57"/>
            <p:cNvCxnSpPr/>
            <p:nvPr/>
          </p:nvCxnSpPr>
          <p:spPr>
            <a:xfrm rot="10800000">
              <a:off x="407105" y="-123600"/>
              <a:ext cx="0" cy="53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8"/>
          <p:cNvSpPr txBox="1"/>
          <p:nvPr>
            <p:ph type="title"/>
          </p:nvPr>
        </p:nvSpPr>
        <p:spPr>
          <a:xfrm>
            <a:off x="1655575" y="613862"/>
            <a:ext cx="5832900" cy="9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5" name="Google Shape;945;p58"/>
          <p:cNvSpPr txBox="1"/>
          <p:nvPr>
            <p:ph idx="1" type="subTitle"/>
          </p:nvPr>
        </p:nvSpPr>
        <p:spPr>
          <a:xfrm>
            <a:off x="2830675" y="1695225"/>
            <a:ext cx="34827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6" name="Google Shape;946;p58"/>
          <p:cNvSpPr txBox="1"/>
          <p:nvPr/>
        </p:nvSpPr>
        <p:spPr>
          <a:xfrm>
            <a:off x="2544025" y="3833449"/>
            <a:ext cx="4056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</a:rPr>
              <a:t> 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47" name="Google Shape;947;p58"/>
          <p:cNvGrpSpPr/>
          <p:nvPr/>
        </p:nvGrpSpPr>
        <p:grpSpPr>
          <a:xfrm>
            <a:off x="8600077" y="12"/>
            <a:ext cx="273654" cy="2906463"/>
            <a:chOff x="270152" y="9537"/>
            <a:chExt cx="273654" cy="2906463"/>
          </a:xfrm>
        </p:grpSpPr>
        <p:grpSp>
          <p:nvGrpSpPr>
            <p:cNvPr id="948" name="Google Shape;948;p58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949" name="Google Shape;949;p58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8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51" name="Google Shape;951;p58"/>
            <p:cNvCxnSpPr/>
            <p:nvPr/>
          </p:nvCxnSpPr>
          <p:spPr>
            <a:xfrm rot="10800000">
              <a:off x="407100" y="414300"/>
              <a:ext cx="0" cy="2501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2" name="Google Shape;952;p58"/>
          <p:cNvGrpSpPr/>
          <p:nvPr/>
        </p:nvGrpSpPr>
        <p:grpSpPr>
          <a:xfrm flipH="1" rot="10800000">
            <a:off x="8319973" y="2873159"/>
            <a:ext cx="416930" cy="1452634"/>
            <a:chOff x="408008" y="4320197"/>
            <a:chExt cx="416930" cy="1452634"/>
          </a:xfrm>
        </p:grpSpPr>
        <p:sp>
          <p:nvSpPr>
            <p:cNvPr id="953" name="Google Shape;953;p58"/>
            <p:cNvSpPr/>
            <p:nvPr/>
          </p:nvSpPr>
          <p:spPr>
            <a:xfrm rot="10800000">
              <a:off x="408008" y="432019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4" name="Google Shape;954;p58"/>
            <p:cNvCxnSpPr/>
            <p:nvPr/>
          </p:nvCxnSpPr>
          <p:spPr>
            <a:xfrm rot="10800000">
              <a:off x="824938" y="5062131"/>
              <a:ext cx="0" cy="71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5" name="Google Shape;955;p58"/>
          <p:cNvGrpSpPr/>
          <p:nvPr/>
        </p:nvGrpSpPr>
        <p:grpSpPr>
          <a:xfrm flipH="1">
            <a:off x="7957972" y="4325809"/>
            <a:ext cx="416007" cy="1449834"/>
            <a:chOff x="407095" y="4322997"/>
            <a:chExt cx="416007" cy="1449834"/>
          </a:xfrm>
        </p:grpSpPr>
        <p:sp>
          <p:nvSpPr>
            <p:cNvPr id="956" name="Google Shape;956;p58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7" name="Google Shape;957;p58"/>
            <p:cNvCxnSpPr/>
            <p:nvPr/>
          </p:nvCxnSpPr>
          <p:spPr>
            <a:xfrm rot="10800000">
              <a:off x="823088" y="5062131"/>
              <a:ext cx="0" cy="71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8" name="Google Shape;958;p58"/>
          <p:cNvSpPr/>
          <p:nvPr/>
        </p:nvSpPr>
        <p:spPr>
          <a:xfrm rot="5400000">
            <a:off x="-2399275" y="2350075"/>
            <a:ext cx="5182200" cy="4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58"/>
          <p:cNvGrpSpPr/>
          <p:nvPr/>
        </p:nvGrpSpPr>
        <p:grpSpPr>
          <a:xfrm>
            <a:off x="505625" y="-89200"/>
            <a:ext cx="7388785" cy="5524475"/>
            <a:chOff x="505625" y="-394000"/>
            <a:chExt cx="7388785" cy="5524475"/>
          </a:xfrm>
        </p:grpSpPr>
        <p:grpSp>
          <p:nvGrpSpPr>
            <p:cNvPr id="960" name="Google Shape;960;p58"/>
            <p:cNvGrpSpPr/>
            <p:nvPr/>
          </p:nvGrpSpPr>
          <p:grpSpPr>
            <a:xfrm>
              <a:off x="505625" y="411266"/>
              <a:ext cx="1951583" cy="4719209"/>
              <a:chOff x="505625" y="411266"/>
              <a:chExt cx="1951583" cy="4719209"/>
            </a:xfrm>
          </p:grpSpPr>
          <p:grpSp>
            <p:nvGrpSpPr>
              <p:cNvPr id="961" name="Google Shape;961;p58"/>
              <p:cNvGrpSpPr/>
              <p:nvPr/>
            </p:nvGrpSpPr>
            <p:grpSpPr>
              <a:xfrm>
                <a:off x="1273422" y="1135678"/>
                <a:ext cx="1183786" cy="1574424"/>
                <a:chOff x="1655300" y="1940050"/>
                <a:chExt cx="1183786" cy="1574424"/>
              </a:xfrm>
            </p:grpSpPr>
            <p:sp>
              <p:nvSpPr>
                <p:cNvPr id="962" name="Google Shape;962;p5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5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58"/>
                <p:cNvSpPr/>
                <p:nvPr/>
              </p:nvSpPr>
              <p:spPr>
                <a:xfrm flipH="1" rot="10800000">
                  <a:off x="2423080" y="2386808"/>
                  <a:ext cx="416007" cy="752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65" name="Google Shape;965;p5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966" name="Google Shape;966;p58"/>
              <p:cNvCxnSpPr/>
              <p:nvPr/>
            </p:nvCxnSpPr>
            <p:spPr>
              <a:xfrm>
                <a:off x="505625" y="1085575"/>
                <a:ext cx="0" cy="4044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967" name="Google Shape;967;p58"/>
              <p:cNvGrpSpPr/>
              <p:nvPr/>
            </p:nvGrpSpPr>
            <p:grpSpPr>
              <a:xfrm flipH="1" rot="10800000">
                <a:off x="505634" y="411266"/>
                <a:ext cx="767780" cy="1574424"/>
                <a:chOff x="1655300" y="1940050"/>
                <a:chExt cx="767780" cy="1574424"/>
              </a:xfrm>
            </p:grpSpPr>
            <p:sp>
              <p:nvSpPr>
                <p:cNvPr id="968" name="Google Shape;968;p58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58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70" name="Google Shape;970;p58"/>
                <p:cNvCxnSpPr/>
                <p:nvPr/>
              </p:nvCxnSpPr>
              <p:spPr>
                <a:xfrm rot="10800000">
                  <a:off x="1655300" y="1940050"/>
                  <a:ext cx="0" cy="862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71" name="Google Shape;971;p58"/>
            <p:cNvGrpSpPr/>
            <p:nvPr/>
          </p:nvGrpSpPr>
          <p:grpSpPr>
            <a:xfrm>
              <a:off x="2463225" y="-394000"/>
              <a:ext cx="5431185" cy="3510266"/>
              <a:chOff x="2463225" y="-394000"/>
              <a:chExt cx="5431185" cy="3510266"/>
            </a:xfrm>
          </p:grpSpPr>
          <p:cxnSp>
            <p:nvCxnSpPr>
              <p:cNvPr id="972" name="Google Shape;972;p58"/>
              <p:cNvCxnSpPr/>
              <p:nvPr/>
            </p:nvCxnSpPr>
            <p:spPr>
              <a:xfrm>
                <a:off x="2463225" y="1583000"/>
                <a:ext cx="4195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973" name="Google Shape;973;p58"/>
              <p:cNvGrpSpPr/>
              <p:nvPr/>
            </p:nvGrpSpPr>
            <p:grpSpPr>
              <a:xfrm>
                <a:off x="7075035" y="-394000"/>
                <a:ext cx="819375" cy="3510266"/>
                <a:chOff x="7486512" y="-1857850"/>
                <a:chExt cx="819375" cy="3510266"/>
              </a:xfrm>
            </p:grpSpPr>
            <p:sp>
              <p:nvSpPr>
                <p:cNvPr id="974" name="Google Shape;974;p58"/>
                <p:cNvSpPr/>
                <p:nvPr/>
              </p:nvSpPr>
              <p:spPr>
                <a:xfrm>
                  <a:off x="7488474" y="910473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58"/>
                <p:cNvSpPr/>
                <p:nvPr/>
              </p:nvSpPr>
              <p:spPr>
                <a:xfrm flipH="1">
                  <a:off x="7889874" y="910473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76" name="Google Shape;976;p58"/>
                <p:cNvCxnSpPr/>
                <p:nvPr/>
              </p:nvCxnSpPr>
              <p:spPr>
                <a:xfrm rot="10800000">
                  <a:off x="7486512" y="495050"/>
                  <a:ext cx="0" cy="44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7" name="Google Shape;977;p58"/>
                <p:cNvCxnSpPr/>
                <p:nvPr/>
              </p:nvCxnSpPr>
              <p:spPr>
                <a:xfrm rot="10800000">
                  <a:off x="8305887" y="-1857850"/>
                  <a:ext cx="0" cy="27948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978" name="Google Shape;978;p58"/>
              <p:cNvSpPr/>
              <p:nvPr/>
            </p:nvSpPr>
            <p:spPr>
              <a:xfrm rot="10800000">
                <a:off x="6659022" y="158314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bg>
      <p:bgPr>
        <a:solidFill>
          <a:schemeClr val="lt2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" name="Google Shape;158;p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7"/>
          <p:cNvSpPr txBox="1"/>
          <p:nvPr>
            <p:ph idx="1" type="body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0" name="Google Shape;160;p7"/>
          <p:cNvSpPr txBox="1"/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64" name="Google Shape;164;p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165" name="Google Shape;165;p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" name="Google Shape;166;p8"/>
            <p:cNvSpPr/>
            <p:nvPr/>
          </p:nvSpPr>
          <p:spPr>
            <a:xfrm flipH="1" rot="-5400000">
              <a:off x="247218" y="65753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8" name="Google Shape;168;p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169" name="Google Shape;169;p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170" name="Google Shape;170;p8"/>
                <p:cNvSpPr/>
                <p:nvPr/>
              </p:nvSpPr>
              <p:spPr>
                <a:xfrm flipH="1" rot="10800000">
                  <a:off x="4156006" y="4045647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71" name="Google Shape;171;p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2" name="Google Shape;172;p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idx="1" type="body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" name="Google Shape;175;p9"/>
          <p:cNvSpPr txBox="1"/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flipH="1" rot="10800000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b="1" sz="4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b="1" sz="4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95" name="Google Shape;4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  <p15:guide id="11" orient="horz" pos="449">
          <p15:clr>
            <a:srgbClr val="EA4335"/>
          </p15:clr>
        </p15:guide>
        <p15:guide id="12" orient="horz" pos="27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1"/>
          <p:cNvSpPr txBox="1"/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Drop for Life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1"/>
          <p:cNvSpPr txBox="1"/>
          <p:nvPr>
            <p:ph idx="1" type="subTitle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Blood Donation Website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1184375" y="1179666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Home Page</a:t>
            </a:r>
            <a:endParaRPr sz="3000"/>
          </a:p>
        </p:txBody>
      </p:sp>
      <p:sp>
        <p:nvSpPr>
          <p:cNvPr id="1208" name="Google Shape;1208;p70"/>
          <p:cNvSpPr txBox="1"/>
          <p:nvPr>
            <p:ph idx="1" type="subTitle"/>
          </p:nvPr>
        </p:nvSpPr>
        <p:spPr>
          <a:xfrm>
            <a:off x="228875" y="1952163"/>
            <a:ext cx="4069200" cy="2823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This is the main face of the website.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We have put a nav bar which depends on whether the user has logged in or not.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Before Login, we have components like Home, About, Types of Donation, Contact and Sign up/Login.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After Login, we have components like Home, Find a blood centre, Donate a blood, Donate eligibility, Contact, Logout.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209" name="Google Shape;1209;p70"/>
          <p:cNvSpPr txBox="1"/>
          <p:nvPr>
            <p:ph idx="2" type="title"/>
          </p:nvPr>
        </p:nvSpPr>
        <p:spPr>
          <a:xfrm>
            <a:off x="5203450" y="1222591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Home Page View</a:t>
            </a:r>
            <a:endParaRPr sz="2800"/>
          </a:p>
        </p:txBody>
      </p: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5071300" y="1970925"/>
            <a:ext cx="3594300" cy="26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211" name="Google Shape;1211;p70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1212" name="Google Shape;1212;p70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1213" name="Google Shape;1213;p70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70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5" name="Google Shape;1215;p70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1216" name="Google Shape;1216;p70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70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70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70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70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70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70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70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70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70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70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70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70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70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70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70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70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70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70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70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70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70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70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70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40" name="Google Shape;1240;p70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41" name="Google Shape;1241;p70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1242" name="Google Shape;1242;p70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3" name="Google Shape;1243;p70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44" name="Google Shape;1244;p70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1245" name="Google Shape;1245;p70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70"/>
                <p:cNvSpPr/>
                <p:nvPr/>
              </p:nvSpPr>
              <p:spPr>
                <a:xfrm flipH="1" rot="5400000">
                  <a:off x="8953384" y="3692356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247" name="Google Shape;1247;p70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48" name="Google Shape;1248;p70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49" name="Google Shape;1249;p70"/>
          <p:cNvGrpSpPr/>
          <p:nvPr/>
        </p:nvGrpSpPr>
        <p:grpSpPr>
          <a:xfrm>
            <a:off x="7821256" y="1312826"/>
            <a:ext cx="450612" cy="392234"/>
            <a:chOff x="6115143" y="3416767"/>
            <a:chExt cx="450612" cy="392234"/>
          </a:xfrm>
        </p:grpSpPr>
        <p:sp>
          <p:nvSpPr>
            <p:cNvPr id="1250" name="Google Shape;1250;p70"/>
            <p:cNvSpPr/>
            <p:nvPr/>
          </p:nvSpPr>
          <p:spPr>
            <a:xfrm>
              <a:off x="6115143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0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0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70"/>
          <p:cNvGrpSpPr/>
          <p:nvPr/>
        </p:nvGrpSpPr>
        <p:grpSpPr>
          <a:xfrm>
            <a:off x="440048" y="1222607"/>
            <a:ext cx="443131" cy="399059"/>
            <a:chOff x="4009262" y="1648300"/>
            <a:chExt cx="443131" cy="399059"/>
          </a:xfrm>
        </p:grpSpPr>
        <p:sp>
          <p:nvSpPr>
            <p:cNvPr id="1254" name="Google Shape;1254;p70"/>
            <p:cNvSpPr/>
            <p:nvPr/>
          </p:nvSpPr>
          <p:spPr>
            <a:xfrm>
              <a:off x="4009262" y="1694112"/>
              <a:ext cx="400372" cy="353248"/>
            </a:xfrm>
            <a:custGeom>
              <a:rect b="b" l="l" r="r" t="t"/>
              <a:pathLst>
                <a:path extrusionOk="0" h="9730" w="11028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0"/>
            <p:cNvSpPr/>
            <p:nvPr/>
          </p:nvSpPr>
          <p:spPr>
            <a:xfrm>
              <a:off x="4197187" y="1672762"/>
              <a:ext cx="239323" cy="148487"/>
            </a:xfrm>
            <a:custGeom>
              <a:rect b="b" l="l" r="r" t="t"/>
              <a:pathLst>
                <a:path extrusionOk="0" h="4090" w="6592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0"/>
            <p:cNvSpPr/>
            <p:nvPr/>
          </p:nvSpPr>
          <p:spPr>
            <a:xfrm>
              <a:off x="4144273" y="1824986"/>
              <a:ext cx="62228" cy="59803"/>
            </a:xfrm>
            <a:custGeom>
              <a:rect b="b" l="l" r="r" t="t"/>
              <a:pathLst>
                <a:path extrusionOk="0" h="1529" w="1591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0"/>
            <p:cNvSpPr/>
            <p:nvPr/>
          </p:nvSpPr>
          <p:spPr>
            <a:xfrm>
              <a:off x="4178741" y="1856604"/>
              <a:ext cx="61407" cy="59803"/>
            </a:xfrm>
            <a:custGeom>
              <a:rect b="b" l="l" r="r" t="t"/>
              <a:pathLst>
                <a:path extrusionOk="0" h="1529" w="157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0"/>
            <p:cNvSpPr/>
            <p:nvPr/>
          </p:nvSpPr>
          <p:spPr>
            <a:xfrm>
              <a:off x="4209777" y="1888106"/>
              <a:ext cx="61446" cy="59177"/>
            </a:xfrm>
            <a:custGeom>
              <a:rect b="b" l="l" r="r" t="t"/>
              <a:pathLst>
                <a:path extrusionOk="0" h="1513" w="1571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0"/>
            <p:cNvSpPr/>
            <p:nvPr/>
          </p:nvSpPr>
          <p:spPr>
            <a:xfrm>
              <a:off x="4244170" y="1922485"/>
              <a:ext cx="61407" cy="59764"/>
            </a:xfrm>
            <a:custGeom>
              <a:rect b="b" l="l" r="r" t="t"/>
              <a:pathLst>
                <a:path extrusionOk="0" h="1528" w="157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0"/>
            <p:cNvSpPr/>
            <p:nvPr/>
          </p:nvSpPr>
          <p:spPr>
            <a:xfrm>
              <a:off x="4051295" y="1648300"/>
              <a:ext cx="401098" cy="353248"/>
            </a:xfrm>
            <a:custGeom>
              <a:rect b="b" l="l" r="r" t="t"/>
              <a:pathLst>
                <a:path extrusionOk="0" h="9730" w="11048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1" name="Google Shape;1261;p70"/>
          <p:cNvPicPr preferRelativeResize="0"/>
          <p:nvPr/>
        </p:nvPicPr>
        <p:blipFill rotWithShape="1">
          <a:blip r:embed="rId3">
            <a:alphaModFix/>
          </a:blip>
          <a:srcRect b="0" l="0" r="0" t="16645"/>
          <a:stretch/>
        </p:blipFill>
        <p:spPr>
          <a:xfrm>
            <a:off x="5071300" y="1970922"/>
            <a:ext cx="3594300" cy="26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71"/>
          <p:cNvPicPr preferRelativeResize="0"/>
          <p:nvPr/>
        </p:nvPicPr>
        <p:blipFill rotWithShape="1">
          <a:blip r:embed="rId3">
            <a:alphaModFix/>
          </a:blip>
          <a:srcRect b="0" l="0" r="0" t="16001"/>
          <a:stretch/>
        </p:blipFill>
        <p:spPr>
          <a:xfrm>
            <a:off x="797075" y="91200"/>
            <a:ext cx="3393000" cy="18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71"/>
          <p:cNvPicPr preferRelativeResize="0"/>
          <p:nvPr/>
        </p:nvPicPr>
        <p:blipFill rotWithShape="1">
          <a:blip r:embed="rId4">
            <a:alphaModFix/>
          </a:blip>
          <a:srcRect b="0" l="0" r="0" t="15239"/>
          <a:stretch/>
        </p:blipFill>
        <p:spPr>
          <a:xfrm>
            <a:off x="4922250" y="91200"/>
            <a:ext cx="3508524" cy="18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71"/>
          <p:cNvPicPr preferRelativeResize="0"/>
          <p:nvPr/>
        </p:nvPicPr>
        <p:blipFill rotWithShape="1">
          <a:blip r:embed="rId5">
            <a:alphaModFix/>
          </a:blip>
          <a:srcRect b="-11148" l="11030" r="-11030" t="27578"/>
          <a:stretch/>
        </p:blipFill>
        <p:spPr>
          <a:xfrm>
            <a:off x="615525" y="2536675"/>
            <a:ext cx="3756100" cy="204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71"/>
          <p:cNvPicPr preferRelativeResize="0"/>
          <p:nvPr/>
        </p:nvPicPr>
        <p:blipFill rotWithShape="1">
          <a:blip r:embed="rId6">
            <a:alphaModFix/>
          </a:blip>
          <a:srcRect b="12320" l="-1080" r="1080" t="16092"/>
          <a:stretch/>
        </p:blipFill>
        <p:spPr>
          <a:xfrm>
            <a:off x="4950325" y="2536675"/>
            <a:ext cx="3480452" cy="178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72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1275" name="Google Shape;1275;p72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2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7" name="Google Shape;1277;p72"/>
          <p:cNvPicPr preferRelativeResize="0"/>
          <p:nvPr/>
        </p:nvPicPr>
        <p:blipFill rotWithShape="1">
          <a:blip r:embed="rId3">
            <a:alphaModFix/>
          </a:blip>
          <a:srcRect b="0" l="0" r="0" t="15540"/>
          <a:stretch/>
        </p:blipFill>
        <p:spPr>
          <a:xfrm>
            <a:off x="713225" y="364875"/>
            <a:ext cx="3246548" cy="17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72"/>
          <p:cNvPicPr preferRelativeResize="0"/>
          <p:nvPr/>
        </p:nvPicPr>
        <p:blipFill rotWithShape="1">
          <a:blip r:embed="rId4">
            <a:alphaModFix/>
          </a:blip>
          <a:srcRect b="0" l="0" r="0" t="18745"/>
          <a:stretch/>
        </p:blipFill>
        <p:spPr>
          <a:xfrm>
            <a:off x="4651725" y="345675"/>
            <a:ext cx="3284548" cy="18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72"/>
          <p:cNvPicPr preferRelativeResize="0"/>
          <p:nvPr/>
        </p:nvPicPr>
        <p:blipFill rotWithShape="1">
          <a:blip r:embed="rId5">
            <a:alphaModFix/>
          </a:blip>
          <a:srcRect b="0" l="0" r="0" t="16867"/>
          <a:stretch/>
        </p:blipFill>
        <p:spPr>
          <a:xfrm>
            <a:off x="2652450" y="2627575"/>
            <a:ext cx="3438852" cy="16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3"/>
          <p:cNvSpPr txBox="1"/>
          <p:nvPr>
            <p:ph type="title"/>
          </p:nvPr>
        </p:nvSpPr>
        <p:spPr>
          <a:xfrm>
            <a:off x="883175" y="1222600"/>
            <a:ext cx="302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Sign up/ Sign-in</a:t>
            </a:r>
            <a:r>
              <a:rPr lang="en" sz="2400"/>
              <a:t> Page</a:t>
            </a:r>
            <a:endParaRPr sz="2400"/>
          </a:p>
        </p:txBody>
      </p:sp>
      <p:sp>
        <p:nvSpPr>
          <p:cNvPr id="1285" name="Google Shape;1285;p73"/>
          <p:cNvSpPr txBox="1"/>
          <p:nvPr>
            <p:ph idx="1" type="subTitle"/>
          </p:nvPr>
        </p:nvSpPr>
        <p:spPr>
          <a:xfrm>
            <a:off x="228875" y="1952163"/>
            <a:ext cx="4069200" cy="2823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➔"/>
            </a:pPr>
            <a:r>
              <a:rPr lang="en" sz="1400"/>
              <a:t>The Sign up page enables user to register by making an account.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➔"/>
            </a:pPr>
            <a:r>
              <a:rPr lang="en" sz="1400"/>
              <a:t>These details are stored in a database which then can be accessed.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Sign in Page is where you can login using your previous credentials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286" name="Google Shape;1286;p73"/>
          <p:cNvSpPr txBox="1"/>
          <p:nvPr>
            <p:ph idx="2" type="title"/>
          </p:nvPr>
        </p:nvSpPr>
        <p:spPr>
          <a:xfrm>
            <a:off x="4596825" y="1135788"/>
            <a:ext cx="416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Sign up/ Sign in</a:t>
            </a:r>
            <a:r>
              <a:rPr lang="en" sz="2400">
                <a:solidFill>
                  <a:schemeClr val="lt2"/>
                </a:solidFill>
              </a:rPr>
              <a:t> Page View</a:t>
            </a:r>
            <a:endParaRPr sz="2800"/>
          </a:p>
        </p:txBody>
      </p:sp>
      <p:sp>
        <p:nvSpPr>
          <p:cNvPr id="1287" name="Google Shape;1287;p73"/>
          <p:cNvSpPr txBox="1"/>
          <p:nvPr>
            <p:ph idx="3" type="subTitle"/>
          </p:nvPr>
        </p:nvSpPr>
        <p:spPr>
          <a:xfrm>
            <a:off x="5071300" y="1970925"/>
            <a:ext cx="3594300" cy="26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1289" name="Google Shape;1289;p73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1290" name="Google Shape;1290;p73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73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92" name="Google Shape;1292;p73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1293" name="Google Shape;1293;p73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73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73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73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73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73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73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73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73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73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73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73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73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73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73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73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73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73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73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73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73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73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73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73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317" name="Google Shape;1317;p73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8" name="Google Shape;1318;p73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1319" name="Google Shape;1319;p73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20" name="Google Shape;1320;p73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21" name="Google Shape;1321;p73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1322" name="Google Shape;1322;p73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73"/>
                <p:cNvSpPr/>
                <p:nvPr/>
              </p:nvSpPr>
              <p:spPr>
                <a:xfrm flipH="1" rot="5400000">
                  <a:off x="8953384" y="3692356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24" name="Google Shape;1324;p73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325" name="Google Shape;1325;p73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26" name="Google Shape;1326;p73"/>
          <p:cNvGrpSpPr/>
          <p:nvPr/>
        </p:nvGrpSpPr>
        <p:grpSpPr>
          <a:xfrm>
            <a:off x="8310806" y="1312839"/>
            <a:ext cx="450612" cy="392234"/>
            <a:chOff x="6115143" y="3416767"/>
            <a:chExt cx="450612" cy="392234"/>
          </a:xfrm>
        </p:grpSpPr>
        <p:sp>
          <p:nvSpPr>
            <p:cNvPr id="1327" name="Google Shape;1327;p73"/>
            <p:cNvSpPr/>
            <p:nvPr/>
          </p:nvSpPr>
          <p:spPr>
            <a:xfrm>
              <a:off x="6115143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3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3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73"/>
          <p:cNvGrpSpPr/>
          <p:nvPr/>
        </p:nvGrpSpPr>
        <p:grpSpPr>
          <a:xfrm>
            <a:off x="440048" y="1222607"/>
            <a:ext cx="443131" cy="399059"/>
            <a:chOff x="4009262" y="1648300"/>
            <a:chExt cx="443131" cy="399059"/>
          </a:xfrm>
        </p:grpSpPr>
        <p:sp>
          <p:nvSpPr>
            <p:cNvPr id="1331" name="Google Shape;1331;p73"/>
            <p:cNvSpPr/>
            <p:nvPr/>
          </p:nvSpPr>
          <p:spPr>
            <a:xfrm>
              <a:off x="4009262" y="1694112"/>
              <a:ext cx="400372" cy="353248"/>
            </a:xfrm>
            <a:custGeom>
              <a:rect b="b" l="l" r="r" t="t"/>
              <a:pathLst>
                <a:path extrusionOk="0" h="9730" w="11028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3"/>
            <p:cNvSpPr/>
            <p:nvPr/>
          </p:nvSpPr>
          <p:spPr>
            <a:xfrm>
              <a:off x="4197187" y="1672762"/>
              <a:ext cx="239323" cy="148487"/>
            </a:xfrm>
            <a:custGeom>
              <a:rect b="b" l="l" r="r" t="t"/>
              <a:pathLst>
                <a:path extrusionOk="0" h="4090" w="6592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3"/>
            <p:cNvSpPr/>
            <p:nvPr/>
          </p:nvSpPr>
          <p:spPr>
            <a:xfrm>
              <a:off x="4144273" y="1824986"/>
              <a:ext cx="62228" cy="59803"/>
            </a:xfrm>
            <a:custGeom>
              <a:rect b="b" l="l" r="r" t="t"/>
              <a:pathLst>
                <a:path extrusionOk="0" h="1529" w="1591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4178741" y="1856604"/>
              <a:ext cx="61407" cy="59803"/>
            </a:xfrm>
            <a:custGeom>
              <a:rect b="b" l="l" r="r" t="t"/>
              <a:pathLst>
                <a:path extrusionOk="0" h="1529" w="157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3"/>
            <p:cNvSpPr/>
            <p:nvPr/>
          </p:nvSpPr>
          <p:spPr>
            <a:xfrm>
              <a:off x="4209777" y="1888106"/>
              <a:ext cx="61446" cy="59177"/>
            </a:xfrm>
            <a:custGeom>
              <a:rect b="b" l="l" r="r" t="t"/>
              <a:pathLst>
                <a:path extrusionOk="0" h="1513" w="1571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4244170" y="1922485"/>
              <a:ext cx="61407" cy="59764"/>
            </a:xfrm>
            <a:custGeom>
              <a:rect b="b" l="l" r="r" t="t"/>
              <a:pathLst>
                <a:path extrusionOk="0" h="1528" w="157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3"/>
            <p:cNvSpPr/>
            <p:nvPr/>
          </p:nvSpPr>
          <p:spPr>
            <a:xfrm>
              <a:off x="4051295" y="1648300"/>
              <a:ext cx="401098" cy="353248"/>
            </a:xfrm>
            <a:custGeom>
              <a:rect b="b" l="l" r="r" t="t"/>
              <a:pathLst>
                <a:path extrusionOk="0" h="9730" w="11048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8" name="Google Shape;1338;p73"/>
          <p:cNvPicPr preferRelativeResize="0"/>
          <p:nvPr/>
        </p:nvPicPr>
        <p:blipFill rotWithShape="1">
          <a:blip r:embed="rId3">
            <a:alphaModFix/>
          </a:blip>
          <a:srcRect b="4639" l="7800" r="2336" t="19175"/>
          <a:stretch/>
        </p:blipFill>
        <p:spPr>
          <a:xfrm>
            <a:off x="5071300" y="1952175"/>
            <a:ext cx="3678976" cy="26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74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1344" name="Google Shape;1344;p74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4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6" name="Google Shape;1346;p74"/>
          <p:cNvPicPr preferRelativeResize="0"/>
          <p:nvPr/>
        </p:nvPicPr>
        <p:blipFill rotWithShape="1">
          <a:blip r:embed="rId3">
            <a:alphaModFix/>
          </a:blip>
          <a:srcRect b="13431" l="0" r="0" t="15911"/>
          <a:stretch/>
        </p:blipFill>
        <p:spPr>
          <a:xfrm>
            <a:off x="201525" y="339600"/>
            <a:ext cx="4205200" cy="22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74"/>
          <p:cNvPicPr preferRelativeResize="0"/>
          <p:nvPr/>
        </p:nvPicPr>
        <p:blipFill rotWithShape="1">
          <a:blip r:embed="rId4">
            <a:alphaModFix/>
          </a:blip>
          <a:srcRect b="13254" l="0" r="0" t="4264"/>
          <a:stretch/>
        </p:blipFill>
        <p:spPr>
          <a:xfrm>
            <a:off x="4734525" y="357138"/>
            <a:ext cx="3962348" cy="21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74"/>
          <p:cNvPicPr preferRelativeResize="0"/>
          <p:nvPr/>
        </p:nvPicPr>
        <p:blipFill rotWithShape="1">
          <a:blip r:embed="rId5">
            <a:alphaModFix/>
          </a:blip>
          <a:srcRect b="3834" l="0" r="0" t="3769"/>
          <a:stretch/>
        </p:blipFill>
        <p:spPr>
          <a:xfrm>
            <a:off x="273475" y="2708575"/>
            <a:ext cx="4133252" cy="21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74"/>
          <p:cNvPicPr preferRelativeResize="0"/>
          <p:nvPr/>
        </p:nvPicPr>
        <p:blipFill rotWithShape="1">
          <a:blip r:embed="rId6">
            <a:alphaModFix/>
          </a:blip>
          <a:srcRect b="5917" l="0" r="0" t="12682"/>
          <a:stretch/>
        </p:blipFill>
        <p:spPr>
          <a:xfrm>
            <a:off x="4734525" y="2708575"/>
            <a:ext cx="4061300" cy="20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75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1355" name="Google Shape;1355;p75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5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7" name="Google Shape;1357;p75"/>
          <p:cNvPicPr preferRelativeResize="0"/>
          <p:nvPr/>
        </p:nvPicPr>
        <p:blipFill rotWithShape="1">
          <a:blip r:embed="rId3">
            <a:alphaModFix/>
          </a:blip>
          <a:srcRect b="7954" l="0" r="0" t="7954"/>
          <a:stretch/>
        </p:blipFill>
        <p:spPr>
          <a:xfrm>
            <a:off x="566400" y="472674"/>
            <a:ext cx="7627400" cy="36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6"/>
          <p:cNvSpPr txBox="1"/>
          <p:nvPr>
            <p:ph type="title"/>
          </p:nvPr>
        </p:nvSpPr>
        <p:spPr>
          <a:xfrm>
            <a:off x="440050" y="1186025"/>
            <a:ext cx="35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Admin</a:t>
            </a:r>
            <a:r>
              <a:rPr lang="en" sz="3000"/>
              <a:t> Page</a:t>
            </a:r>
            <a:endParaRPr sz="3000"/>
          </a:p>
        </p:txBody>
      </p:sp>
      <p:sp>
        <p:nvSpPr>
          <p:cNvPr id="1363" name="Google Shape;1363;p76"/>
          <p:cNvSpPr txBox="1"/>
          <p:nvPr>
            <p:ph idx="1" type="subTitle"/>
          </p:nvPr>
        </p:nvSpPr>
        <p:spPr>
          <a:xfrm>
            <a:off x="135875" y="1970925"/>
            <a:ext cx="3967500" cy="2994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This is the face of the website.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Karla"/>
              <a:buChar char="➔"/>
            </a:pPr>
            <a:r>
              <a:rPr lang="en" sz="1200"/>
              <a:t>This page has functionalities like:</a:t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all Appointments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CRUD of Blood-Bank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 Donor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Donor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CRUD of Drive Information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Drive Info Users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CRUD of Hospitals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all Hospitals to Users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364" name="Google Shape;1364;p76"/>
          <p:cNvSpPr txBox="1"/>
          <p:nvPr>
            <p:ph idx="2" type="title"/>
          </p:nvPr>
        </p:nvSpPr>
        <p:spPr>
          <a:xfrm>
            <a:off x="5203450" y="1222591"/>
            <a:ext cx="26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Admin</a:t>
            </a:r>
            <a:r>
              <a:rPr lang="en" sz="2600"/>
              <a:t> Page View</a:t>
            </a:r>
            <a:endParaRPr sz="2600"/>
          </a:p>
        </p:txBody>
      </p:sp>
      <p:sp>
        <p:nvSpPr>
          <p:cNvPr id="1365" name="Google Shape;1365;p76"/>
          <p:cNvSpPr txBox="1"/>
          <p:nvPr>
            <p:ph idx="3" type="subTitle"/>
          </p:nvPr>
        </p:nvSpPr>
        <p:spPr>
          <a:xfrm>
            <a:off x="5071300" y="1970925"/>
            <a:ext cx="3594300" cy="26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366" name="Google Shape;1366;p76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1367" name="Google Shape;1367;p76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1368" name="Google Shape;1368;p76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76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0" name="Google Shape;1370;p76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1371" name="Google Shape;1371;p76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76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76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76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76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76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76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76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76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76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76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76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76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76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76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76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76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76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76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76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76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76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76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76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395" name="Google Shape;1395;p76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96" name="Google Shape;1396;p76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1397" name="Google Shape;1397;p76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98" name="Google Shape;1398;p76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99" name="Google Shape;1399;p76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1400" name="Google Shape;1400;p76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76"/>
                <p:cNvSpPr/>
                <p:nvPr/>
              </p:nvSpPr>
              <p:spPr>
                <a:xfrm flipH="1" rot="5400000">
                  <a:off x="8953384" y="3692356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02" name="Google Shape;1402;p76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403" name="Google Shape;1403;p76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04" name="Google Shape;1404;p76"/>
          <p:cNvGrpSpPr/>
          <p:nvPr/>
        </p:nvGrpSpPr>
        <p:grpSpPr>
          <a:xfrm>
            <a:off x="7821256" y="1312826"/>
            <a:ext cx="450612" cy="392234"/>
            <a:chOff x="6115143" y="3416767"/>
            <a:chExt cx="450612" cy="392234"/>
          </a:xfrm>
        </p:grpSpPr>
        <p:sp>
          <p:nvSpPr>
            <p:cNvPr id="1405" name="Google Shape;1405;p76"/>
            <p:cNvSpPr/>
            <p:nvPr/>
          </p:nvSpPr>
          <p:spPr>
            <a:xfrm>
              <a:off x="6115143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6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76"/>
          <p:cNvGrpSpPr/>
          <p:nvPr/>
        </p:nvGrpSpPr>
        <p:grpSpPr>
          <a:xfrm>
            <a:off x="440048" y="1222607"/>
            <a:ext cx="443131" cy="399059"/>
            <a:chOff x="4009262" y="1648300"/>
            <a:chExt cx="443131" cy="399059"/>
          </a:xfrm>
        </p:grpSpPr>
        <p:sp>
          <p:nvSpPr>
            <p:cNvPr id="1409" name="Google Shape;1409;p76"/>
            <p:cNvSpPr/>
            <p:nvPr/>
          </p:nvSpPr>
          <p:spPr>
            <a:xfrm>
              <a:off x="4009262" y="1694112"/>
              <a:ext cx="400372" cy="353248"/>
            </a:xfrm>
            <a:custGeom>
              <a:rect b="b" l="l" r="r" t="t"/>
              <a:pathLst>
                <a:path extrusionOk="0" h="9730" w="11028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6"/>
            <p:cNvSpPr/>
            <p:nvPr/>
          </p:nvSpPr>
          <p:spPr>
            <a:xfrm>
              <a:off x="4197187" y="1672762"/>
              <a:ext cx="239323" cy="148487"/>
            </a:xfrm>
            <a:custGeom>
              <a:rect b="b" l="l" r="r" t="t"/>
              <a:pathLst>
                <a:path extrusionOk="0" h="4090" w="6592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6"/>
            <p:cNvSpPr/>
            <p:nvPr/>
          </p:nvSpPr>
          <p:spPr>
            <a:xfrm>
              <a:off x="4144273" y="1824986"/>
              <a:ext cx="62228" cy="59803"/>
            </a:xfrm>
            <a:custGeom>
              <a:rect b="b" l="l" r="r" t="t"/>
              <a:pathLst>
                <a:path extrusionOk="0" h="1529" w="1591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6"/>
            <p:cNvSpPr/>
            <p:nvPr/>
          </p:nvSpPr>
          <p:spPr>
            <a:xfrm>
              <a:off x="4178741" y="1856604"/>
              <a:ext cx="61407" cy="59803"/>
            </a:xfrm>
            <a:custGeom>
              <a:rect b="b" l="l" r="r" t="t"/>
              <a:pathLst>
                <a:path extrusionOk="0" h="1529" w="157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6"/>
            <p:cNvSpPr/>
            <p:nvPr/>
          </p:nvSpPr>
          <p:spPr>
            <a:xfrm>
              <a:off x="4209777" y="1888106"/>
              <a:ext cx="61446" cy="59177"/>
            </a:xfrm>
            <a:custGeom>
              <a:rect b="b" l="l" r="r" t="t"/>
              <a:pathLst>
                <a:path extrusionOk="0" h="1513" w="1571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6"/>
            <p:cNvSpPr/>
            <p:nvPr/>
          </p:nvSpPr>
          <p:spPr>
            <a:xfrm>
              <a:off x="4244170" y="1922485"/>
              <a:ext cx="61407" cy="59764"/>
            </a:xfrm>
            <a:custGeom>
              <a:rect b="b" l="l" r="r" t="t"/>
              <a:pathLst>
                <a:path extrusionOk="0" h="1528" w="157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6"/>
            <p:cNvSpPr/>
            <p:nvPr/>
          </p:nvSpPr>
          <p:spPr>
            <a:xfrm>
              <a:off x="4051295" y="1648300"/>
              <a:ext cx="401098" cy="353248"/>
            </a:xfrm>
            <a:custGeom>
              <a:rect b="b" l="l" r="r" t="t"/>
              <a:pathLst>
                <a:path extrusionOk="0" h="9730" w="11048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6" name="Google Shape;1416;p76"/>
          <p:cNvPicPr preferRelativeResize="0"/>
          <p:nvPr/>
        </p:nvPicPr>
        <p:blipFill rotWithShape="1">
          <a:blip r:embed="rId3">
            <a:alphaModFix/>
          </a:blip>
          <a:srcRect b="-2637" l="0" r="1341" t="6363"/>
          <a:stretch/>
        </p:blipFill>
        <p:spPr>
          <a:xfrm>
            <a:off x="5058375" y="1970925"/>
            <a:ext cx="3622824" cy="28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7"/>
          <p:cNvSpPr/>
          <p:nvPr/>
        </p:nvSpPr>
        <p:spPr>
          <a:xfrm>
            <a:off x="7921652" y="1016442"/>
            <a:ext cx="590613" cy="248975"/>
          </a:xfrm>
          <a:custGeom>
            <a:rect b="b" l="l" r="r" t="t"/>
            <a:pathLst>
              <a:path extrusionOk="0" h="4526" w="10735">
                <a:moveTo>
                  <a:pt x="3819" y="634"/>
                </a:moveTo>
                <a:cubicBezTo>
                  <a:pt x="4190" y="634"/>
                  <a:pt x="4562" y="759"/>
                  <a:pt x="4855" y="1010"/>
                </a:cubicBezTo>
                <a:cubicBezTo>
                  <a:pt x="5001" y="1157"/>
                  <a:pt x="5210" y="1387"/>
                  <a:pt x="5608" y="1387"/>
                </a:cubicBezTo>
                <a:lnTo>
                  <a:pt x="6905" y="1387"/>
                </a:lnTo>
                <a:cubicBezTo>
                  <a:pt x="6759" y="1743"/>
                  <a:pt x="6424" y="2015"/>
                  <a:pt x="6005" y="2015"/>
                </a:cubicBezTo>
                <a:lnTo>
                  <a:pt x="4729" y="2015"/>
                </a:lnTo>
                <a:lnTo>
                  <a:pt x="4729" y="2642"/>
                </a:lnTo>
                <a:lnTo>
                  <a:pt x="7219" y="2642"/>
                </a:lnTo>
                <a:lnTo>
                  <a:pt x="8746" y="1638"/>
                </a:lnTo>
                <a:cubicBezTo>
                  <a:pt x="8902" y="1531"/>
                  <a:pt x="9075" y="1483"/>
                  <a:pt x="9248" y="1483"/>
                </a:cubicBezTo>
                <a:cubicBezTo>
                  <a:pt x="9447" y="1483"/>
                  <a:pt x="9645" y="1547"/>
                  <a:pt x="9813" y="1659"/>
                </a:cubicBezTo>
                <a:lnTo>
                  <a:pt x="6842" y="3898"/>
                </a:lnTo>
                <a:lnTo>
                  <a:pt x="628" y="3898"/>
                </a:lnTo>
                <a:lnTo>
                  <a:pt x="628" y="2015"/>
                </a:lnTo>
                <a:lnTo>
                  <a:pt x="1653" y="2015"/>
                </a:lnTo>
                <a:lnTo>
                  <a:pt x="2783" y="1010"/>
                </a:lnTo>
                <a:cubicBezTo>
                  <a:pt x="3076" y="759"/>
                  <a:pt x="3447" y="634"/>
                  <a:pt x="3819" y="634"/>
                </a:cubicBezTo>
                <a:close/>
                <a:moveTo>
                  <a:pt x="3811" y="1"/>
                </a:moveTo>
                <a:cubicBezTo>
                  <a:pt x="3290" y="1"/>
                  <a:pt x="2773" y="184"/>
                  <a:pt x="2365" y="550"/>
                </a:cubicBezTo>
                <a:lnTo>
                  <a:pt x="1402" y="1387"/>
                </a:lnTo>
                <a:lnTo>
                  <a:pt x="0" y="1387"/>
                </a:lnTo>
                <a:lnTo>
                  <a:pt x="0" y="4526"/>
                </a:lnTo>
                <a:lnTo>
                  <a:pt x="7052" y="4526"/>
                </a:lnTo>
                <a:lnTo>
                  <a:pt x="10734" y="1764"/>
                </a:lnTo>
                <a:lnTo>
                  <a:pt x="10546" y="1513"/>
                </a:lnTo>
                <a:cubicBezTo>
                  <a:pt x="10247" y="1084"/>
                  <a:pt x="9762" y="856"/>
                  <a:pt x="9267" y="856"/>
                </a:cubicBezTo>
                <a:cubicBezTo>
                  <a:pt x="8965" y="856"/>
                  <a:pt x="8660" y="941"/>
                  <a:pt x="8391" y="1115"/>
                </a:cubicBezTo>
                <a:lnTo>
                  <a:pt x="7428" y="1743"/>
                </a:lnTo>
                <a:cubicBezTo>
                  <a:pt x="7533" y="1534"/>
                  <a:pt x="7575" y="1303"/>
                  <a:pt x="7575" y="1073"/>
                </a:cubicBezTo>
                <a:lnTo>
                  <a:pt x="7575" y="759"/>
                </a:lnTo>
                <a:lnTo>
                  <a:pt x="5629" y="759"/>
                </a:lnTo>
                <a:cubicBezTo>
                  <a:pt x="5482" y="759"/>
                  <a:pt x="5419" y="676"/>
                  <a:pt x="5273" y="550"/>
                </a:cubicBezTo>
                <a:cubicBezTo>
                  <a:pt x="4855" y="184"/>
                  <a:pt x="4331" y="1"/>
                  <a:pt x="3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7"/>
          <p:cNvGrpSpPr/>
          <p:nvPr/>
        </p:nvGrpSpPr>
        <p:grpSpPr>
          <a:xfrm>
            <a:off x="7617843" y="407229"/>
            <a:ext cx="205706" cy="299027"/>
            <a:chOff x="7755376" y="4015381"/>
            <a:chExt cx="135744" cy="197338"/>
          </a:xfrm>
        </p:grpSpPr>
        <p:sp>
          <p:nvSpPr>
            <p:cNvPr id="1423" name="Google Shape;1423;p77"/>
            <p:cNvSpPr/>
            <p:nvPr/>
          </p:nvSpPr>
          <p:spPr>
            <a:xfrm>
              <a:off x="7755376" y="4068642"/>
              <a:ext cx="96077" cy="144077"/>
            </a:xfrm>
            <a:custGeom>
              <a:rect b="b" l="l" r="r" t="t"/>
              <a:pathLst>
                <a:path extrusionOk="0" h="4708" w="3139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7776359" y="4015381"/>
              <a:ext cx="114760" cy="170924"/>
            </a:xfrm>
            <a:custGeom>
              <a:rect b="b" l="l" r="r" t="t"/>
              <a:pathLst>
                <a:path extrusionOk="0" h="4708" w="3161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77"/>
          <p:cNvGrpSpPr/>
          <p:nvPr/>
        </p:nvGrpSpPr>
        <p:grpSpPr>
          <a:xfrm>
            <a:off x="8512539" y="407158"/>
            <a:ext cx="224236" cy="224280"/>
            <a:chOff x="7932213" y="1463813"/>
            <a:chExt cx="127125" cy="127150"/>
          </a:xfrm>
        </p:grpSpPr>
        <p:sp>
          <p:nvSpPr>
            <p:cNvPr id="1426" name="Google Shape;1426;p77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7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77"/>
          <p:cNvSpPr/>
          <p:nvPr/>
        </p:nvSpPr>
        <p:spPr>
          <a:xfrm>
            <a:off x="8198463" y="794986"/>
            <a:ext cx="134762" cy="44"/>
          </a:xfrm>
          <a:custGeom>
            <a:rect b="b" l="l" r="r" t="t"/>
            <a:pathLst>
              <a:path extrusionOk="0" fill="none" h="1" w="3056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77"/>
          <p:cNvGrpSpPr/>
          <p:nvPr/>
        </p:nvGrpSpPr>
        <p:grpSpPr>
          <a:xfrm>
            <a:off x="8420033" y="1402255"/>
            <a:ext cx="319454" cy="433097"/>
            <a:chOff x="8107742" y="840353"/>
            <a:chExt cx="299760" cy="406359"/>
          </a:xfrm>
        </p:grpSpPr>
        <p:sp>
          <p:nvSpPr>
            <p:cNvPr id="1430" name="Google Shape;1430;p77"/>
            <p:cNvSpPr/>
            <p:nvPr/>
          </p:nvSpPr>
          <p:spPr>
            <a:xfrm>
              <a:off x="8107742" y="869102"/>
              <a:ext cx="225509" cy="377609"/>
            </a:xfrm>
            <a:custGeom>
              <a:rect b="b" l="l" r="r" t="t"/>
              <a:pathLst>
                <a:path extrusionOk="0" h="10442" w="6236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8181233" y="840353"/>
              <a:ext cx="226269" cy="378368"/>
            </a:xfrm>
            <a:custGeom>
              <a:rect b="b" l="l" r="r" t="t"/>
              <a:pathLst>
                <a:path extrusionOk="0" fill="none" h="10463" w="6257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cap="rnd" cmpd="sng" w="2857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2" name="Google Shape;1432;p77"/>
          <p:cNvPicPr preferRelativeResize="0"/>
          <p:nvPr/>
        </p:nvPicPr>
        <p:blipFill rotWithShape="1">
          <a:blip r:embed="rId3">
            <a:alphaModFix/>
          </a:blip>
          <a:srcRect b="-9355" l="-12620" r="-6102" t="-9367"/>
          <a:stretch/>
        </p:blipFill>
        <p:spPr>
          <a:xfrm>
            <a:off x="112325" y="65525"/>
            <a:ext cx="2933076" cy="18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77"/>
          <p:cNvPicPr preferRelativeResize="0"/>
          <p:nvPr/>
        </p:nvPicPr>
        <p:blipFill rotWithShape="1">
          <a:blip r:embed="rId4">
            <a:alphaModFix/>
          </a:blip>
          <a:srcRect b="-15473" l="0" r="0" t="0"/>
          <a:stretch/>
        </p:blipFill>
        <p:spPr>
          <a:xfrm>
            <a:off x="5417225" y="172812"/>
            <a:ext cx="3199552" cy="1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75" y="3312050"/>
            <a:ext cx="3231224" cy="135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4600" y="3182263"/>
            <a:ext cx="3761224" cy="1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050" y="1908650"/>
            <a:ext cx="3088448" cy="11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8"/>
          <p:cNvSpPr txBox="1"/>
          <p:nvPr>
            <p:ph type="title"/>
          </p:nvPr>
        </p:nvSpPr>
        <p:spPr>
          <a:xfrm>
            <a:off x="909175" y="1179675"/>
            <a:ext cx="302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Sponsor Blood Drive</a:t>
            </a:r>
            <a:endParaRPr sz="2400"/>
          </a:p>
        </p:txBody>
      </p:sp>
      <p:sp>
        <p:nvSpPr>
          <p:cNvPr id="1442" name="Google Shape;1442;p78"/>
          <p:cNvSpPr txBox="1"/>
          <p:nvPr>
            <p:ph idx="1" type="subTitle"/>
          </p:nvPr>
        </p:nvSpPr>
        <p:spPr>
          <a:xfrm>
            <a:off x="228875" y="1952163"/>
            <a:ext cx="4069200" cy="2823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➔"/>
            </a:pPr>
            <a:r>
              <a:rPr lang="en" sz="1400"/>
              <a:t>Sponsor Blood Drive is integrated with PayPal Payment option.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4680375" y="1253363"/>
            <a:ext cx="38481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2"/>
                </a:solidFill>
              </a:rPr>
              <a:t>Sponsor Blood Drive</a:t>
            </a:r>
            <a:r>
              <a:rPr lang="en" sz="2400">
                <a:solidFill>
                  <a:schemeClr val="lt2"/>
                </a:solidFill>
              </a:rPr>
              <a:t> View</a:t>
            </a:r>
            <a:endParaRPr sz="2800"/>
          </a:p>
        </p:txBody>
      </p:sp>
      <p:sp>
        <p:nvSpPr>
          <p:cNvPr id="1444" name="Google Shape;1444;p78"/>
          <p:cNvSpPr txBox="1"/>
          <p:nvPr>
            <p:ph idx="3" type="subTitle"/>
          </p:nvPr>
        </p:nvSpPr>
        <p:spPr>
          <a:xfrm>
            <a:off x="5071300" y="1970925"/>
            <a:ext cx="3594300" cy="2657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445" name="Google Shape;1445;p78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1446" name="Google Shape;1446;p78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1447" name="Google Shape;1447;p78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rect b="b" l="l" r="r" t="t"/>
                <a:pathLst>
                  <a:path extrusionOk="0" h="34818" w="28729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78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rect b="b" l="l" r="r" t="t"/>
                <a:pathLst>
                  <a:path extrusionOk="0" h="49088" w="31345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9" name="Google Shape;1449;p78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1450" name="Google Shape;1450;p78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78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78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78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78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78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78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78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78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rect b="b" l="l" r="r" t="t"/>
                  <a:pathLst>
                    <a:path extrusionOk="0" fill="none" h="0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78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78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78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78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78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78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78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rect b="b" l="l" r="r" t="t"/>
                  <a:pathLst>
                    <a:path extrusionOk="0" fill="none" h="1" w="3432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78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78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78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78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78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78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78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78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rect b="b" l="l" r="r" t="t"/>
                  <a:pathLst>
                    <a:path extrusionOk="0" fill="none" h="1" w="1716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cap="rnd" cmpd="sng" w="13075">
                  <a:solidFill>
                    <a:schemeClr val="lt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474" name="Google Shape;1474;p78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75" name="Google Shape;1475;p78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1476" name="Google Shape;1476;p78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77" name="Google Shape;1477;p78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78" name="Google Shape;1478;p78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1479" name="Google Shape;1479;p78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78"/>
                <p:cNvSpPr/>
                <p:nvPr/>
              </p:nvSpPr>
              <p:spPr>
                <a:xfrm flipH="1" rot="5400000">
                  <a:off x="8953384" y="3692356"/>
                  <a:ext cx="416007" cy="845287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81" name="Google Shape;1481;p78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482" name="Google Shape;1482;p78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83" name="Google Shape;1483;p78"/>
          <p:cNvGrpSpPr/>
          <p:nvPr/>
        </p:nvGrpSpPr>
        <p:grpSpPr>
          <a:xfrm>
            <a:off x="8310806" y="1312839"/>
            <a:ext cx="450612" cy="392234"/>
            <a:chOff x="6115143" y="3416767"/>
            <a:chExt cx="450612" cy="392234"/>
          </a:xfrm>
        </p:grpSpPr>
        <p:sp>
          <p:nvSpPr>
            <p:cNvPr id="1484" name="Google Shape;1484;p78"/>
            <p:cNvSpPr/>
            <p:nvPr/>
          </p:nvSpPr>
          <p:spPr>
            <a:xfrm>
              <a:off x="6115143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8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8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7" name="Google Shape;1487;p78"/>
          <p:cNvGrpSpPr/>
          <p:nvPr/>
        </p:nvGrpSpPr>
        <p:grpSpPr>
          <a:xfrm>
            <a:off x="440048" y="1222607"/>
            <a:ext cx="443131" cy="399059"/>
            <a:chOff x="4009262" y="1648300"/>
            <a:chExt cx="443131" cy="399059"/>
          </a:xfrm>
        </p:grpSpPr>
        <p:sp>
          <p:nvSpPr>
            <p:cNvPr id="1488" name="Google Shape;1488;p78"/>
            <p:cNvSpPr/>
            <p:nvPr/>
          </p:nvSpPr>
          <p:spPr>
            <a:xfrm>
              <a:off x="4009262" y="1694112"/>
              <a:ext cx="400372" cy="353248"/>
            </a:xfrm>
            <a:custGeom>
              <a:rect b="b" l="l" r="r" t="t"/>
              <a:pathLst>
                <a:path extrusionOk="0" h="9730" w="11028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8"/>
            <p:cNvSpPr/>
            <p:nvPr/>
          </p:nvSpPr>
          <p:spPr>
            <a:xfrm>
              <a:off x="4197187" y="1672762"/>
              <a:ext cx="239323" cy="148487"/>
            </a:xfrm>
            <a:custGeom>
              <a:rect b="b" l="l" r="r" t="t"/>
              <a:pathLst>
                <a:path extrusionOk="0" h="4090" w="6592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8"/>
            <p:cNvSpPr/>
            <p:nvPr/>
          </p:nvSpPr>
          <p:spPr>
            <a:xfrm>
              <a:off x="4144273" y="1824986"/>
              <a:ext cx="62228" cy="59803"/>
            </a:xfrm>
            <a:custGeom>
              <a:rect b="b" l="l" r="r" t="t"/>
              <a:pathLst>
                <a:path extrusionOk="0" h="1529" w="1591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8"/>
            <p:cNvSpPr/>
            <p:nvPr/>
          </p:nvSpPr>
          <p:spPr>
            <a:xfrm>
              <a:off x="4178741" y="1856604"/>
              <a:ext cx="61407" cy="59803"/>
            </a:xfrm>
            <a:custGeom>
              <a:rect b="b" l="l" r="r" t="t"/>
              <a:pathLst>
                <a:path extrusionOk="0" h="1529" w="157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8"/>
            <p:cNvSpPr/>
            <p:nvPr/>
          </p:nvSpPr>
          <p:spPr>
            <a:xfrm>
              <a:off x="4209777" y="1888106"/>
              <a:ext cx="61446" cy="59177"/>
            </a:xfrm>
            <a:custGeom>
              <a:rect b="b" l="l" r="r" t="t"/>
              <a:pathLst>
                <a:path extrusionOk="0" h="1513" w="1571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8"/>
            <p:cNvSpPr/>
            <p:nvPr/>
          </p:nvSpPr>
          <p:spPr>
            <a:xfrm>
              <a:off x="4244170" y="1922485"/>
              <a:ext cx="61407" cy="59764"/>
            </a:xfrm>
            <a:custGeom>
              <a:rect b="b" l="l" r="r" t="t"/>
              <a:pathLst>
                <a:path extrusionOk="0" h="1528" w="157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8"/>
            <p:cNvSpPr/>
            <p:nvPr/>
          </p:nvSpPr>
          <p:spPr>
            <a:xfrm>
              <a:off x="4051295" y="1648300"/>
              <a:ext cx="401098" cy="353248"/>
            </a:xfrm>
            <a:custGeom>
              <a:rect b="b" l="l" r="r" t="t"/>
              <a:pathLst>
                <a:path extrusionOk="0" h="9730" w="11048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5" name="Google Shape;1495;p78"/>
          <p:cNvPicPr preferRelativeResize="0"/>
          <p:nvPr/>
        </p:nvPicPr>
        <p:blipFill rotWithShape="1">
          <a:blip r:embed="rId3">
            <a:alphaModFix/>
          </a:blip>
          <a:srcRect b="4635" l="0" r="1156" t="12142"/>
          <a:stretch/>
        </p:blipFill>
        <p:spPr>
          <a:xfrm>
            <a:off x="5071300" y="1970925"/>
            <a:ext cx="3594302" cy="26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79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1501" name="Google Shape;1501;p79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3" name="Google Shape;1503;p79"/>
          <p:cNvPicPr preferRelativeResize="0"/>
          <p:nvPr/>
        </p:nvPicPr>
        <p:blipFill rotWithShape="1">
          <a:blip r:embed="rId3">
            <a:alphaModFix/>
          </a:blip>
          <a:srcRect b="4602" l="0" r="0" t="15076"/>
          <a:stretch/>
        </p:blipFill>
        <p:spPr>
          <a:xfrm>
            <a:off x="229600" y="326275"/>
            <a:ext cx="3742051" cy="24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9"/>
          <p:cNvPicPr preferRelativeResize="0"/>
          <p:nvPr/>
        </p:nvPicPr>
        <p:blipFill rotWithShape="1">
          <a:blip r:embed="rId4">
            <a:alphaModFix/>
          </a:blip>
          <a:srcRect b="4776" l="0" r="0" t="12442"/>
          <a:stretch/>
        </p:blipFill>
        <p:spPr>
          <a:xfrm>
            <a:off x="4081950" y="326275"/>
            <a:ext cx="4867550" cy="24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2"/>
          <p:cNvSpPr txBox="1"/>
          <p:nvPr>
            <p:ph type="title"/>
          </p:nvPr>
        </p:nvSpPr>
        <p:spPr>
          <a:xfrm>
            <a:off x="2385250" y="1407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Our Team</a:t>
            </a:r>
            <a:endParaRPr u="none"/>
          </a:p>
        </p:txBody>
      </p:sp>
      <p:sp>
        <p:nvSpPr>
          <p:cNvPr id="992" name="Google Shape;992;p62"/>
          <p:cNvSpPr txBox="1"/>
          <p:nvPr>
            <p:ph idx="1" type="subTitle"/>
          </p:nvPr>
        </p:nvSpPr>
        <p:spPr>
          <a:xfrm>
            <a:off x="5862025" y="3723975"/>
            <a:ext cx="240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62"/>
          <p:cNvGrpSpPr/>
          <p:nvPr/>
        </p:nvGrpSpPr>
        <p:grpSpPr>
          <a:xfrm>
            <a:off x="533537" y="2619153"/>
            <a:ext cx="359396" cy="466741"/>
            <a:chOff x="7635819" y="3390191"/>
            <a:chExt cx="300097" cy="389698"/>
          </a:xfrm>
        </p:grpSpPr>
        <p:sp>
          <p:nvSpPr>
            <p:cNvPr id="994" name="Google Shape;994;p62"/>
            <p:cNvSpPr/>
            <p:nvPr/>
          </p:nvSpPr>
          <p:spPr>
            <a:xfrm>
              <a:off x="7755712" y="3590068"/>
              <a:ext cx="95750" cy="143574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62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996" name="Google Shape;996;p62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rect b="b" l="l" r="r" t="t"/>
                <a:pathLst>
                  <a:path extrusionOk="0" h="10734" w="8266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rect b="b" l="l" r="r" t="t"/>
                <a:pathLst>
                  <a:path extrusionOk="0" h="4709" w="314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8" name="Google Shape;998;p62"/>
          <p:cNvGrpSpPr/>
          <p:nvPr/>
        </p:nvGrpSpPr>
        <p:grpSpPr>
          <a:xfrm>
            <a:off x="533537" y="1861228"/>
            <a:ext cx="359396" cy="466741"/>
            <a:chOff x="7635819" y="3390191"/>
            <a:chExt cx="300097" cy="389698"/>
          </a:xfrm>
        </p:grpSpPr>
        <p:sp>
          <p:nvSpPr>
            <p:cNvPr id="999" name="Google Shape;999;p62"/>
            <p:cNvSpPr/>
            <p:nvPr/>
          </p:nvSpPr>
          <p:spPr>
            <a:xfrm>
              <a:off x="7755712" y="3590068"/>
              <a:ext cx="95750" cy="143574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0" name="Google Shape;1000;p62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1001" name="Google Shape;1001;p62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rect b="b" l="l" r="r" t="t"/>
                <a:pathLst>
                  <a:path extrusionOk="0" h="10734" w="8266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rect b="b" l="l" r="r" t="t"/>
                <a:pathLst>
                  <a:path extrusionOk="0" h="4709" w="314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3" name="Google Shape;1003;p62"/>
          <p:cNvGrpSpPr/>
          <p:nvPr/>
        </p:nvGrpSpPr>
        <p:grpSpPr>
          <a:xfrm>
            <a:off x="533537" y="1047178"/>
            <a:ext cx="359396" cy="466741"/>
            <a:chOff x="7635819" y="3390191"/>
            <a:chExt cx="300097" cy="389698"/>
          </a:xfrm>
        </p:grpSpPr>
        <p:sp>
          <p:nvSpPr>
            <p:cNvPr id="1004" name="Google Shape;1004;p62"/>
            <p:cNvSpPr/>
            <p:nvPr/>
          </p:nvSpPr>
          <p:spPr>
            <a:xfrm>
              <a:off x="7755712" y="3590068"/>
              <a:ext cx="95750" cy="143574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5" name="Google Shape;1005;p62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1006" name="Google Shape;1006;p62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rect b="b" l="l" r="r" t="t"/>
                <a:pathLst>
                  <a:path extrusionOk="0" h="10734" w="8266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62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rect b="b" l="l" r="r" t="t"/>
                <a:pathLst>
                  <a:path extrusionOk="0" h="4709" w="314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8" name="Google Shape;1008;p62"/>
          <p:cNvGrpSpPr/>
          <p:nvPr/>
        </p:nvGrpSpPr>
        <p:grpSpPr>
          <a:xfrm>
            <a:off x="533537" y="3377078"/>
            <a:ext cx="359396" cy="466741"/>
            <a:chOff x="7635819" y="3390191"/>
            <a:chExt cx="300097" cy="389698"/>
          </a:xfrm>
        </p:grpSpPr>
        <p:sp>
          <p:nvSpPr>
            <p:cNvPr id="1009" name="Google Shape;1009;p62"/>
            <p:cNvSpPr/>
            <p:nvPr/>
          </p:nvSpPr>
          <p:spPr>
            <a:xfrm>
              <a:off x="7755712" y="3590068"/>
              <a:ext cx="95750" cy="143574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0" name="Google Shape;1010;p62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1011" name="Google Shape;1011;p62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rect b="b" l="l" r="r" t="t"/>
                <a:pathLst>
                  <a:path extrusionOk="0" h="10734" w="8266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2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rect b="b" l="l" r="r" t="t"/>
                <a:pathLst>
                  <a:path extrusionOk="0" h="4709" w="314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3" name="Google Shape;1013;p62"/>
          <p:cNvGrpSpPr/>
          <p:nvPr/>
        </p:nvGrpSpPr>
        <p:grpSpPr>
          <a:xfrm>
            <a:off x="609737" y="4099903"/>
            <a:ext cx="359396" cy="466741"/>
            <a:chOff x="7635819" y="3390191"/>
            <a:chExt cx="300097" cy="389698"/>
          </a:xfrm>
        </p:grpSpPr>
        <p:sp>
          <p:nvSpPr>
            <p:cNvPr id="1014" name="Google Shape;1014;p62"/>
            <p:cNvSpPr/>
            <p:nvPr/>
          </p:nvSpPr>
          <p:spPr>
            <a:xfrm>
              <a:off x="7755712" y="3590068"/>
              <a:ext cx="95750" cy="143574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62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1016" name="Google Shape;1016;p62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rect b="b" l="l" r="r" t="t"/>
                <a:pathLst>
                  <a:path extrusionOk="0" h="10734" w="8266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2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rect b="b" l="l" r="r" t="t"/>
                <a:pathLst>
                  <a:path extrusionOk="0" h="4709" w="314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8" name="Google Shape;1018;p62"/>
          <p:cNvSpPr txBox="1"/>
          <p:nvPr/>
        </p:nvSpPr>
        <p:spPr>
          <a:xfrm>
            <a:off x="1108700" y="1080450"/>
            <a:ext cx="37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Meghana Sai Vattikuti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19" name="Google Shape;1019;p62"/>
          <p:cNvSpPr txBox="1"/>
          <p:nvPr/>
        </p:nvSpPr>
        <p:spPr>
          <a:xfrm>
            <a:off x="1157800" y="1817550"/>
            <a:ext cx="43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Saranya Machavaram</a:t>
            </a:r>
            <a:endParaRPr/>
          </a:p>
        </p:txBody>
      </p:sp>
      <p:sp>
        <p:nvSpPr>
          <p:cNvPr id="1020" name="Google Shape;1020;p62"/>
          <p:cNvSpPr txBox="1"/>
          <p:nvPr/>
        </p:nvSpPr>
        <p:spPr>
          <a:xfrm>
            <a:off x="1192925" y="26191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Payal Nagaonkar</a:t>
            </a:r>
            <a:endParaRPr sz="24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21" name="Google Shape;1021;p62"/>
          <p:cNvSpPr txBox="1"/>
          <p:nvPr/>
        </p:nvSpPr>
        <p:spPr>
          <a:xfrm>
            <a:off x="1108700" y="3377075"/>
            <a:ext cx="46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Gayatri Santhi Kumar</a:t>
            </a:r>
            <a:endParaRPr/>
          </a:p>
        </p:txBody>
      </p:sp>
      <p:sp>
        <p:nvSpPr>
          <p:cNvPr id="1022" name="Google Shape;1022;p62"/>
          <p:cNvSpPr txBox="1"/>
          <p:nvPr/>
        </p:nvSpPr>
        <p:spPr>
          <a:xfrm>
            <a:off x="1192925" y="4099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Yuktaba Gohil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0"/>
          <p:cNvSpPr txBox="1"/>
          <p:nvPr>
            <p:ph idx="2" type="title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THANKS!</a:t>
            </a:r>
            <a:endParaRPr sz="6500"/>
          </a:p>
        </p:txBody>
      </p:sp>
      <p:grpSp>
        <p:nvGrpSpPr>
          <p:cNvPr id="1510" name="Google Shape;1510;p80"/>
          <p:cNvGrpSpPr/>
          <p:nvPr/>
        </p:nvGrpSpPr>
        <p:grpSpPr>
          <a:xfrm>
            <a:off x="5824373" y="1810314"/>
            <a:ext cx="485903" cy="572718"/>
            <a:chOff x="2550425" y="1808863"/>
            <a:chExt cx="409699" cy="482858"/>
          </a:xfrm>
        </p:grpSpPr>
        <p:sp>
          <p:nvSpPr>
            <p:cNvPr id="1511" name="Google Shape;1511;p80"/>
            <p:cNvSpPr/>
            <p:nvPr/>
          </p:nvSpPr>
          <p:spPr>
            <a:xfrm>
              <a:off x="2550425" y="2066121"/>
              <a:ext cx="78000" cy="22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2" name="Google Shape;1512;p80"/>
            <p:cNvGrpSpPr/>
            <p:nvPr/>
          </p:nvGrpSpPr>
          <p:grpSpPr>
            <a:xfrm>
              <a:off x="2578294" y="1808863"/>
              <a:ext cx="381830" cy="430482"/>
              <a:chOff x="3299850" y="238575"/>
              <a:chExt cx="427725" cy="482225"/>
            </a:xfrm>
          </p:grpSpPr>
          <p:sp>
            <p:nvSpPr>
              <p:cNvPr id="1513" name="Google Shape;1513;p80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4" name="Google Shape;1514;p80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5" name="Google Shape;1515;p80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6" name="Google Shape;1516;p80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7" name="Google Shape;1517;p80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3"/>
          <p:cNvSpPr txBox="1"/>
          <p:nvPr>
            <p:ph idx="8"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Table of Contents</a:t>
            </a:r>
            <a:endParaRPr u="none"/>
          </a:p>
        </p:txBody>
      </p:sp>
      <p:grpSp>
        <p:nvGrpSpPr>
          <p:cNvPr id="1028" name="Google Shape;1028;p63"/>
          <p:cNvGrpSpPr/>
          <p:nvPr/>
        </p:nvGrpSpPr>
        <p:grpSpPr>
          <a:xfrm>
            <a:off x="5768491" y="1797740"/>
            <a:ext cx="810460" cy="333712"/>
            <a:chOff x="5863712" y="1742147"/>
            <a:chExt cx="968176" cy="398652"/>
          </a:xfrm>
        </p:grpSpPr>
        <p:sp>
          <p:nvSpPr>
            <p:cNvPr id="1029" name="Google Shape;1029;p63"/>
            <p:cNvSpPr/>
            <p:nvPr/>
          </p:nvSpPr>
          <p:spPr>
            <a:xfrm>
              <a:off x="58637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62290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3"/>
            <p:cNvSpPr/>
            <p:nvPr/>
          </p:nvSpPr>
          <p:spPr>
            <a:xfrm>
              <a:off x="65943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63"/>
          <p:cNvSpPr txBox="1"/>
          <p:nvPr>
            <p:ph type="title"/>
          </p:nvPr>
        </p:nvSpPr>
        <p:spPr>
          <a:xfrm>
            <a:off x="1323013" y="2219919"/>
            <a:ext cx="3233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what we worked on</a:t>
            </a:r>
            <a:endParaRPr/>
          </a:p>
        </p:txBody>
      </p:sp>
      <p:sp>
        <p:nvSpPr>
          <p:cNvPr id="1033" name="Google Shape;1033;p63"/>
          <p:cNvSpPr txBox="1"/>
          <p:nvPr>
            <p:ph idx="2" type="title"/>
          </p:nvPr>
        </p:nvSpPr>
        <p:spPr>
          <a:xfrm>
            <a:off x="4556125" y="2190802"/>
            <a:ext cx="309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/>
          </a:p>
        </p:txBody>
      </p:sp>
      <p:sp>
        <p:nvSpPr>
          <p:cNvPr id="1034" name="Google Shape;1034;p63"/>
          <p:cNvSpPr txBox="1"/>
          <p:nvPr>
            <p:ph idx="4" type="title"/>
          </p:nvPr>
        </p:nvSpPr>
        <p:spPr>
          <a:xfrm>
            <a:off x="1274600" y="3966376"/>
            <a:ext cx="3233100" cy="7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Software/Technology used</a:t>
            </a:r>
            <a:endParaRPr/>
          </a:p>
        </p:txBody>
      </p:sp>
      <p:sp>
        <p:nvSpPr>
          <p:cNvPr id="1035" name="Google Shape;1035;p63"/>
          <p:cNvSpPr txBox="1"/>
          <p:nvPr>
            <p:ph idx="6" type="title"/>
          </p:nvPr>
        </p:nvSpPr>
        <p:spPr>
          <a:xfrm>
            <a:off x="4548050" y="3894421"/>
            <a:ext cx="3250200" cy="7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Page and its Significance</a:t>
            </a:r>
            <a:endParaRPr/>
          </a:p>
        </p:txBody>
      </p:sp>
      <p:sp>
        <p:nvSpPr>
          <p:cNvPr id="1036" name="Google Shape;1036;p63"/>
          <p:cNvSpPr/>
          <p:nvPr/>
        </p:nvSpPr>
        <p:spPr>
          <a:xfrm>
            <a:off x="2838875" y="1799271"/>
            <a:ext cx="198874" cy="333723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63"/>
          <p:cNvGrpSpPr/>
          <p:nvPr/>
        </p:nvGrpSpPr>
        <p:grpSpPr>
          <a:xfrm>
            <a:off x="2687230" y="3333247"/>
            <a:ext cx="504668" cy="333712"/>
            <a:chOff x="2500462" y="3258495"/>
            <a:chExt cx="602876" cy="398652"/>
          </a:xfrm>
        </p:grpSpPr>
        <p:sp>
          <p:nvSpPr>
            <p:cNvPr id="1038" name="Google Shape;1038;p63"/>
            <p:cNvSpPr/>
            <p:nvPr/>
          </p:nvSpPr>
          <p:spPr>
            <a:xfrm>
              <a:off x="25004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3"/>
            <p:cNvSpPr/>
            <p:nvPr/>
          </p:nvSpPr>
          <p:spPr>
            <a:xfrm>
              <a:off x="28657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63"/>
          <p:cNvGrpSpPr/>
          <p:nvPr/>
        </p:nvGrpSpPr>
        <p:grpSpPr>
          <a:xfrm>
            <a:off x="5615018" y="3333247"/>
            <a:ext cx="1116253" cy="333712"/>
            <a:chOff x="5675362" y="3258495"/>
            <a:chExt cx="1333476" cy="398652"/>
          </a:xfrm>
        </p:grpSpPr>
        <p:sp>
          <p:nvSpPr>
            <p:cNvPr id="1041" name="Google Shape;1041;p63"/>
            <p:cNvSpPr/>
            <p:nvPr/>
          </p:nvSpPr>
          <p:spPr>
            <a:xfrm>
              <a:off x="56753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60406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64059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67712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Google Shape;1045;p63"/>
          <p:cNvSpPr/>
          <p:nvPr/>
        </p:nvSpPr>
        <p:spPr>
          <a:xfrm>
            <a:off x="2882229" y="1740401"/>
            <a:ext cx="198874" cy="333723"/>
          </a:xfrm>
          <a:custGeom>
            <a:rect b="b" l="l" r="r" t="t"/>
            <a:pathLst>
              <a:path extrusionOk="0" h="5232" w="3118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63"/>
          <p:cNvGrpSpPr/>
          <p:nvPr/>
        </p:nvGrpSpPr>
        <p:grpSpPr>
          <a:xfrm>
            <a:off x="2730584" y="3274377"/>
            <a:ext cx="504668" cy="333712"/>
            <a:chOff x="2500462" y="3258495"/>
            <a:chExt cx="602876" cy="398652"/>
          </a:xfrm>
        </p:grpSpPr>
        <p:sp>
          <p:nvSpPr>
            <p:cNvPr id="1047" name="Google Shape;1047;p63"/>
            <p:cNvSpPr/>
            <p:nvPr/>
          </p:nvSpPr>
          <p:spPr>
            <a:xfrm>
              <a:off x="25004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3"/>
            <p:cNvSpPr/>
            <p:nvPr/>
          </p:nvSpPr>
          <p:spPr>
            <a:xfrm>
              <a:off x="28657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63"/>
          <p:cNvGrpSpPr/>
          <p:nvPr/>
        </p:nvGrpSpPr>
        <p:grpSpPr>
          <a:xfrm>
            <a:off x="5658372" y="3274377"/>
            <a:ext cx="1116253" cy="333712"/>
            <a:chOff x="5675362" y="3258495"/>
            <a:chExt cx="1333476" cy="398652"/>
          </a:xfrm>
        </p:grpSpPr>
        <p:sp>
          <p:nvSpPr>
            <p:cNvPr id="1050" name="Google Shape;1050;p63"/>
            <p:cNvSpPr/>
            <p:nvPr/>
          </p:nvSpPr>
          <p:spPr>
            <a:xfrm>
              <a:off x="56753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3"/>
            <p:cNvSpPr/>
            <p:nvPr/>
          </p:nvSpPr>
          <p:spPr>
            <a:xfrm>
              <a:off x="60406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3"/>
            <p:cNvSpPr/>
            <p:nvPr/>
          </p:nvSpPr>
          <p:spPr>
            <a:xfrm>
              <a:off x="64059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3"/>
            <p:cNvSpPr/>
            <p:nvPr/>
          </p:nvSpPr>
          <p:spPr>
            <a:xfrm>
              <a:off x="6771262" y="3258495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63"/>
          <p:cNvGrpSpPr/>
          <p:nvPr/>
        </p:nvGrpSpPr>
        <p:grpSpPr>
          <a:xfrm>
            <a:off x="5811845" y="1738869"/>
            <a:ext cx="810460" cy="333712"/>
            <a:chOff x="5863712" y="1742147"/>
            <a:chExt cx="968176" cy="398652"/>
          </a:xfrm>
        </p:grpSpPr>
        <p:sp>
          <p:nvSpPr>
            <p:cNvPr id="1055" name="Google Shape;1055;p63"/>
            <p:cNvSpPr/>
            <p:nvPr/>
          </p:nvSpPr>
          <p:spPr>
            <a:xfrm>
              <a:off x="58637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3"/>
            <p:cNvSpPr/>
            <p:nvPr/>
          </p:nvSpPr>
          <p:spPr>
            <a:xfrm>
              <a:off x="62290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6594312" y="1742147"/>
              <a:ext cx="237576" cy="398652"/>
            </a:xfrm>
            <a:custGeom>
              <a:rect b="b" l="l" r="r" t="t"/>
              <a:pathLst>
                <a:path extrusionOk="0" h="5232" w="3118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4"/>
          <p:cNvSpPr txBox="1"/>
          <p:nvPr>
            <p:ph type="title"/>
          </p:nvPr>
        </p:nvSpPr>
        <p:spPr>
          <a:xfrm>
            <a:off x="758850" y="140700"/>
            <a:ext cx="337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Introduction</a:t>
            </a:r>
            <a:endParaRPr u="none"/>
          </a:p>
        </p:txBody>
      </p:sp>
      <p:pic>
        <p:nvPicPr>
          <p:cNvPr id="1063" name="Google Shape;1063;p64"/>
          <p:cNvPicPr preferRelativeResize="0"/>
          <p:nvPr/>
        </p:nvPicPr>
        <p:blipFill rotWithShape="1">
          <a:blip r:embed="rId3">
            <a:alphaModFix/>
          </a:blip>
          <a:srcRect b="9686" l="49898" r="7949" t="6010"/>
          <a:stretch/>
        </p:blipFill>
        <p:spPr>
          <a:xfrm>
            <a:off x="4572000" y="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4" name="Google Shape;1064;p64"/>
          <p:cNvGrpSpPr/>
          <p:nvPr/>
        </p:nvGrpSpPr>
        <p:grpSpPr>
          <a:xfrm>
            <a:off x="1760074" y="3721042"/>
            <a:ext cx="306460" cy="525751"/>
            <a:chOff x="5559675" y="3999406"/>
            <a:chExt cx="227192" cy="389734"/>
          </a:xfrm>
        </p:grpSpPr>
        <p:sp>
          <p:nvSpPr>
            <p:cNvPr id="1065" name="Google Shape;1065;p64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4"/>
            <p:cNvSpPr/>
            <p:nvPr/>
          </p:nvSpPr>
          <p:spPr>
            <a:xfrm>
              <a:off x="5650108" y="4182498"/>
              <a:ext cx="68399" cy="68399"/>
            </a:xfrm>
            <a:custGeom>
              <a:rect b="b" l="l" r="r" t="t"/>
              <a:pathLst>
                <a:path extrusionOk="0" h="1884" w="1884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4"/>
            <p:cNvSpPr/>
            <p:nvPr/>
          </p:nvSpPr>
          <p:spPr>
            <a:xfrm>
              <a:off x="5581744" y="3999406"/>
              <a:ext cx="205123" cy="389734"/>
            </a:xfrm>
            <a:custGeom>
              <a:rect b="b" l="l" r="r" t="t"/>
              <a:pathLst>
                <a:path extrusionOk="0" h="10735" w="565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64"/>
          <p:cNvGrpSpPr/>
          <p:nvPr/>
        </p:nvGrpSpPr>
        <p:grpSpPr>
          <a:xfrm>
            <a:off x="2323249" y="3721042"/>
            <a:ext cx="306460" cy="525751"/>
            <a:chOff x="5559675" y="3999406"/>
            <a:chExt cx="227192" cy="389734"/>
          </a:xfrm>
        </p:grpSpPr>
        <p:sp>
          <p:nvSpPr>
            <p:cNvPr id="1069" name="Google Shape;1069;p64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5650108" y="4182498"/>
              <a:ext cx="68399" cy="68399"/>
            </a:xfrm>
            <a:custGeom>
              <a:rect b="b" l="l" r="r" t="t"/>
              <a:pathLst>
                <a:path extrusionOk="0" h="1884" w="1884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4"/>
            <p:cNvSpPr/>
            <p:nvPr/>
          </p:nvSpPr>
          <p:spPr>
            <a:xfrm>
              <a:off x="5581744" y="3999406"/>
              <a:ext cx="205123" cy="389734"/>
            </a:xfrm>
            <a:custGeom>
              <a:rect b="b" l="l" r="r" t="t"/>
              <a:pathLst>
                <a:path extrusionOk="0" h="10735" w="565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64"/>
          <p:cNvGrpSpPr/>
          <p:nvPr/>
        </p:nvGrpSpPr>
        <p:grpSpPr>
          <a:xfrm>
            <a:off x="2886424" y="3721042"/>
            <a:ext cx="306460" cy="525751"/>
            <a:chOff x="5559675" y="3999406"/>
            <a:chExt cx="227192" cy="389734"/>
          </a:xfrm>
        </p:grpSpPr>
        <p:sp>
          <p:nvSpPr>
            <p:cNvPr id="1073" name="Google Shape;1073;p64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4"/>
            <p:cNvSpPr/>
            <p:nvPr/>
          </p:nvSpPr>
          <p:spPr>
            <a:xfrm>
              <a:off x="5650108" y="4182498"/>
              <a:ext cx="68399" cy="68399"/>
            </a:xfrm>
            <a:custGeom>
              <a:rect b="b" l="l" r="r" t="t"/>
              <a:pathLst>
                <a:path extrusionOk="0" h="1884" w="1884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4"/>
            <p:cNvSpPr/>
            <p:nvPr/>
          </p:nvSpPr>
          <p:spPr>
            <a:xfrm>
              <a:off x="5581744" y="3999406"/>
              <a:ext cx="205123" cy="389734"/>
            </a:xfrm>
            <a:custGeom>
              <a:rect b="b" l="l" r="r" t="t"/>
              <a:pathLst>
                <a:path extrusionOk="0" h="10735" w="565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64"/>
          <p:cNvSpPr txBox="1"/>
          <p:nvPr/>
        </p:nvSpPr>
        <p:spPr>
          <a:xfrm>
            <a:off x="597650" y="1220700"/>
            <a:ext cx="3808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77" name="Google Shape;1077;p64"/>
          <p:cNvSpPr txBox="1"/>
          <p:nvPr/>
        </p:nvSpPr>
        <p:spPr>
          <a:xfrm>
            <a:off x="470850" y="912225"/>
            <a:ext cx="3949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Karla"/>
              <a:buChar char="➔"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Every two seconds, someone needs blood.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Karla"/>
              <a:buChar char="➔"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Since blood cannot be manufactured outside the body and has a limited shelf life, the supply must constantly be replenished by generous blood donors.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Karla"/>
              <a:buChar char="➔"/>
            </a:pPr>
            <a:r>
              <a:rPr lang="en" sz="1500">
                <a:latin typeface="Karla"/>
                <a:ea typeface="Karla"/>
                <a:cs typeface="Karla"/>
                <a:sym typeface="Karla"/>
              </a:rPr>
              <a:t>There are many reasons patients need blood.</a:t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5"/>
          <p:cNvSpPr txBox="1"/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u="none"/>
          </a:p>
        </p:txBody>
      </p:sp>
      <p:sp>
        <p:nvSpPr>
          <p:cNvPr id="1083" name="Google Shape;1083;p65"/>
          <p:cNvSpPr txBox="1"/>
          <p:nvPr>
            <p:ph idx="4294967295" type="title"/>
          </p:nvPr>
        </p:nvSpPr>
        <p:spPr>
          <a:xfrm>
            <a:off x="5745700" y="1493825"/>
            <a:ext cx="19512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Hosting Blood Drives</a:t>
            </a:r>
            <a:endParaRPr sz="16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84" name="Google Shape;1084;p65"/>
          <p:cNvSpPr txBox="1"/>
          <p:nvPr>
            <p:ph idx="4294967295" type="subTitle"/>
          </p:nvPr>
        </p:nvSpPr>
        <p:spPr>
          <a:xfrm>
            <a:off x="5779275" y="2048100"/>
            <a:ext cx="3058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Blood vans, Mobile Blood drives according to location.</a:t>
            </a:r>
            <a:endParaRPr sz="1400"/>
          </a:p>
        </p:txBody>
      </p:sp>
      <p:sp>
        <p:nvSpPr>
          <p:cNvPr id="1085" name="Google Shape;1085;p65"/>
          <p:cNvSpPr txBox="1"/>
          <p:nvPr>
            <p:ph idx="4294967295" type="title"/>
          </p:nvPr>
        </p:nvSpPr>
        <p:spPr>
          <a:xfrm>
            <a:off x="5704400" y="2698700"/>
            <a:ext cx="31344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Making people aware</a:t>
            </a:r>
            <a:endParaRPr sz="1600"/>
          </a:p>
        </p:txBody>
      </p:sp>
      <p:sp>
        <p:nvSpPr>
          <p:cNvPr id="1086" name="Google Shape;1086;p65"/>
          <p:cNvSpPr txBox="1"/>
          <p:nvPr>
            <p:ph idx="4294967295" type="subTitle"/>
          </p:nvPr>
        </p:nvSpPr>
        <p:spPr>
          <a:xfrm>
            <a:off x="5467750" y="3008425"/>
            <a:ext cx="36366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Making people aware about the blood drives near to them.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87" name="Google Shape;1087;p65"/>
          <p:cNvSpPr txBox="1"/>
          <p:nvPr>
            <p:ph idx="4294967295" type="title"/>
          </p:nvPr>
        </p:nvSpPr>
        <p:spPr>
          <a:xfrm>
            <a:off x="796275" y="2317900"/>
            <a:ext cx="189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Blood donor basics</a:t>
            </a:r>
            <a:endParaRPr sz="16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88" name="Google Shape;1088;p65"/>
          <p:cNvSpPr txBox="1"/>
          <p:nvPr>
            <p:ph idx="4294967295" type="subTitle"/>
          </p:nvPr>
        </p:nvSpPr>
        <p:spPr>
          <a:xfrm>
            <a:off x="305200" y="2847775"/>
            <a:ext cx="31344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Have a basic understanding  regarding blood types and diseases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89" name="Google Shape;1089;p65"/>
          <p:cNvSpPr txBox="1"/>
          <p:nvPr>
            <p:ph idx="4294967295" type="title"/>
          </p:nvPr>
        </p:nvSpPr>
        <p:spPr>
          <a:xfrm>
            <a:off x="381475" y="3615025"/>
            <a:ext cx="25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Donation Methods</a:t>
            </a:r>
            <a:endParaRPr sz="16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0" name="Google Shape;1090;p65"/>
          <p:cNvSpPr txBox="1"/>
          <p:nvPr>
            <p:ph idx="4294967295" type="subTitle"/>
          </p:nvPr>
        </p:nvSpPr>
        <p:spPr>
          <a:xfrm>
            <a:off x="892575" y="3929149"/>
            <a:ext cx="17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Eg- Blood Banks, Hospitals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091" name="Google Shape;1091;p65"/>
          <p:cNvCxnSpPr/>
          <p:nvPr/>
        </p:nvCxnSpPr>
        <p:spPr>
          <a:xfrm>
            <a:off x="2965925" y="2662200"/>
            <a:ext cx="10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65"/>
          <p:cNvCxnSpPr/>
          <p:nvPr/>
        </p:nvCxnSpPr>
        <p:spPr>
          <a:xfrm rot="10800000">
            <a:off x="5253125" y="2953400"/>
            <a:ext cx="950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65"/>
          <p:cNvCxnSpPr/>
          <p:nvPr/>
        </p:nvCxnSpPr>
        <p:spPr>
          <a:xfrm rot="10800000">
            <a:off x="2965875" y="3958806"/>
            <a:ext cx="58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65"/>
          <p:cNvSpPr/>
          <p:nvPr/>
        </p:nvSpPr>
        <p:spPr>
          <a:xfrm rot="-5400000">
            <a:off x="3712943" y="3379832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5"/>
          <p:cNvSpPr/>
          <p:nvPr/>
        </p:nvSpPr>
        <p:spPr>
          <a:xfrm rot="5400000">
            <a:off x="5166843" y="1630257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6" name="Google Shape;1096;p65"/>
          <p:cNvCxnSpPr/>
          <p:nvPr/>
        </p:nvCxnSpPr>
        <p:spPr>
          <a:xfrm rot="10800000">
            <a:off x="5745700" y="1793225"/>
            <a:ext cx="44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7" name="Google Shape;1097;p65"/>
          <p:cNvGrpSpPr/>
          <p:nvPr/>
        </p:nvGrpSpPr>
        <p:grpSpPr>
          <a:xfrm>
            <a:off x="3886950" y="2209224"/>
            <a:ext cx="1370111" cy="1737644"/>
            <a:chOff x="3886950" y="2209224"/>
            <a:chExt cx="1370111" cy="1737644"/>
          </a:xfrm>
        </p:grpSpPr>
        <p:grpSp>
          <p:nvGrpSpPr>
            <p:cNvPr id="1098" name="Google Shape;1098;p65"/>
            <p:cNvGrpSpPr/>
            <p:nvPr/>
          </p:nvGrpSpPr>
          <p:grpSpPr>
            <a:xfrm>
              <a:off x="3886950" y="2209224"/>
              <a:ext cx="1370111" cy="1333587"/>
              <a:chOff x="3848850" y="2209224"/>
              <a:chExt cx="1370111" cy="133358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4875408" y="2209224"/>
                <a:ext cx="186199" cy="312337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4167858" y="3230474"/>
                <a:ext cx="186199" cy="312337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5"/>
              <p:cNvSpPr/>
              <p:nvPr/>
            </p:nvSpPr>
            <p:spPr>
              <a:xfrm>
                <a:off x="3848850" y="2455155"/>
                <a:ext cx="500881" cy="585508"/>
              </a:xfrm>
              <a:custGeom>
                <a:rect b="b" l="l" r="r" t="t"/>
                <a:pathLst>
                  <a:path extrusionOk="0" h="6299" w="5023">
                    <a:moveTo>
                      <a:pt x="2511" y="1"/>
                    </a:moveTo>
                    <a:cubicBezTo>
                      <a:pt x="1821" y="1"/>
                      <a:pt x="1172" y="336"/>
                      <a:pt x="712" y="963"/>
                    </a:cubicBezTo>
                    <a:cubicBezTo>
                      <a:pt x="252" y="1549"/>
                      <a:pt x="0" y="2323"/>
                      <a:pt x="0" y="3160"/>
                    </a:cubicBezTo>
                    <a:cubicBezTo>
                      <a:pt x="0" y="3976"/>
                      <a:pt x="252" y="4750"/>
                      <a:pt x="712" y="5336"/>
                    </a:cubicBezTo>
                    <a:cubicBezTo>
                      <a:pt x="1172" y="5964"/>
                      <a:pt x="1821" y="6299"/>
                      <a:pt x="2511" y="6299"/>
                    </a:cubicBezTo>
                    <a:cubicBezTo>
                      <a:pt x="3202" y="6299"/>
                      <a:pt x="3829" y="5964"/>
                      <a:pt x="4311" y="5336"/>
                    </a:cubicBezTo>
                    <a:cubicBezTo>
                      <a:pt x="4771" y="4750"/>
                      <a:pt x="5022" y="3976"/>
                      <a:pt x="5022" y="3160"/>
                    </a:cubicBezTo>
                    <a:cubicBezTo>
                      <a:pt x="5022" y="2323"/>
                      <a:pt x="4771" y="1549"/>
                      <a:pt x="4311" y="963"/>
                    </a:cubicBezTo>
                    <a:cubicBezTo>
                      <a:pt x="3829" y="336"/>
                      <a:pt x="3202" y="1"/>
                      <a:pt x="2511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2" name="Google Shape;1102;p65"/>
              <p:cNvGrpSpPr/>
              <p:nvPr/>
            </p:nvGrpSpPr>
            <p:grpSpPr>
              <a:xfrm>
                <a:off x="4010499" y="2371418"/>
                <a:ext cx="500890" cy="585517"/>
                <a:chOff x="4361621" y="2990720"/>
                <a:chExt cx="233406" cy="272841"/>
              </a:xfrm>
            </p:grpSpPr>
            <p:sp>
              <p:nvSpPr>
                <p:cNvPr id="1103" name="Google Shape;1103;p65"/>
                <p:cNvSpPr/>
                <p:nvPr/>
              </p:nvSpPr>
              <p:spPr>
                <a:xfrm>
                  <a:off x="4361621" y="2990720"/>
                  <a:ext cx="233406" cy="272841"/>
                </a:xfrm>
                <a:custGeom>
                  <a:rect b="b" l="l" r="r" t="t"/>
                  <a:pathLst>
                    <a:path extrusionOk="0" h="6299" w="5023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65"/>
                <p:cNvSpPr/>
                <p:nvPr/>
              </p:nvSpPr>
              <p:spPr>
                <a:xfrm>
                  <a:off x="4435931" y="3059425"/>
                  <a:ext cx="86772" cy="136405"/>
                </a:xfrm>
                <a:custGeom>
                  <a:rect b="b" l="l" r="r" t="t"/>
                  <a:pathLst>
                    <a:path extrusionOk="0" h="6299" w="5023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5" name="Google Shape;1105;p65"/>
              <p:cNvSpPr/>
              <p:nvPr/>
            </p:nvSpPr>
            <p:spPr>
              <a:xfrm>
                <a:off x="4556416" y="2795085"/>
                <a:ext cx="500881" cy="585508"/>
              </a:xfrm>
              <a:custGeom>
                <a:rect b="b" l="l" r="r" t="t"/>
                <a:pathLst>
                  <a:path extrusionOk="0" h="6299" w="5023">
                    <a:moveTo>
                      <a:pt x="2511" y="1"/>
                    </a:moveTo>
                    <a:cubicBezTo>
                      <a:pt x="1821" y="1"/>
                      <a:pt x="1172" y="336"/>
                      <a:pt x="712" y="963"/>
                    </a:cubicBezTo>
                    <a:cubicBezTo>
                      <a:pt x="252" y="1549"/>
                      <a:pt x="0" y="2323"/>
                      <a:pt x="0" y="3160"/>
                    </a:cubicBezTo>
                    <a:cubicBezTo>
                      <a:pt x="0" y="3976"/>
                      <a:pt x="252" y="4750"/>
                      <a:pt x="712" y="5336"/>
                    </a:cubicBezTo>
                    <a:cubicBezTo>
                      <a:pt x="1172" y="5964"/>
                      <a:pt x="1821" y="6299"/>
                      <a:pt x="2511" y="6299"/>
                    </a:cubicBezTo>
                    <a:cubicBezTo>
                      <a:pt x="3202" y="6299"/>
                      <a:pt x="3829" y="5964"/>
                      <a:pt x="4311" y="5336"/>
                    </a:cubicBezTo>
                    <a:cubicBezTo>
                      <a:pt x="4771" y="4750"/>
                      <a:pt x="5022" y="3976"/>
                      <a:pt x="5022" y="3160"/>
                    </a:cubicBezTo>
                    <a:cubicBezTo>
                      <a:pt x="5022" y="2323"/>
                      <a:pt x="4771" y="1549"/>
                      <a:pt x="4311" y="963"/>
                    </a:cubicBezTo>
                    <a:cubicBezTo>
                      <a:pt x="3829" y="336"/>
                      <a:pt x="3202" y="1"/>
                      <a:pt x="2511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6" name="Google Shape;1106;p65"/>
              <p:cNvGrpSpPr/>
              <p:nvPr/>
            </p:nvGrpSpPr>
            <p:grpSpPr>
              <a:xfrm>
                <a:off x="4718072" y="2711347"/>
                <a:ext cx="500890" cy="585517"/>
                <a:chOff x="4691338" y="3149122"/>
                <a:chExt cx="233406" cy="272841"/>
              </a:xfrm>
            </p:grpSpPr>
            <p:sp>
              <p:nvSpPr>
                <p:cNvPr id="1107" name="Google Shape;1107;p65"/>
                <p:cNvSpPr/>
                <p:nvPr/>
              </p:nvSpPr>
              <p:spPr>
                <a:xfrm>
                  <a:off x="4691338" y="3149122"/>
                  <a:ext cx="233406" cy="272841"/>
                </a:xfrm>
                <a:custGeom>
                  <a:rect b="b" l="l" r="r" t="t"/>
                  <a:pathLst>
                    <a:path extrusionOk="0" h="6299" w="5023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65"/>
                <p:cNvSpPr/>
                <p:nvPr/>
              </p:nvSpPr>
              <p:spPr>
                <a:xfrm>
                  <a:off x="4765648" y="3217826"/>
                  <a:ext cx="86772" cy="136405"/>
                </a:xfrm>
                <a:custGeom>
                  <a:rect b="b" l="l" r="r" t="t"/>
                  <a:pathLst>
                    <a:path extrusionOk="0" h="6299" w="5023">
                      <a:moveTo>
                        <a:pt x="2511" y="1"/>
                      </a:moveTo>
                      <a:cubicBezTo>
                        <a:pt x="1821" y="1"/>
                        <a:pt x="1172" y="336"/>
                        <a:pt x="712" y="963"/>
                      </a:cubicBezTo>
                      <a:cubicBezTo>
                        <a:pt x="252" y="1549"/>
                        <a:pt x="0" y="2323"/>
                        <a:pt x="0" y="3160"/>
                      </a:cubicBezTo>
                      <a:cubicBezTo>
                        <a:pt x="0" y="3976"/>
                        <a:pt x="252" y="4750"/>
                        <a:pt x="712" y="5336"/>
                      </a:cubicBezTo>
                      <a:cubicBezTo>
                        <a:pt x="1172" y="5964"/>
                        <a:pt x="1821" y="6299"/>
                        <a:pt x="2511" y="6299"/>
                      </a:cubicBezTo>
                      <a:cubicBezTo>
                        <a:pt x="3202" y="6299"/>
                        <a:pt x="3829" y="5964"/>
                        <a:pt x="4311" y="5336"/>
                      </a:cubicBezTo>
                      <a:cubicBezTo>
                        <a:pt x="4771" y="4750"/>
                        <a:pt x="5022" y="3976"/>
                        <a:pt x="5022" y="3160"/>
                      </a:cubicBezTo>
                      <a:cubicBezTo>
                        <a:pt x="5022" y="2323"/>
                        <a:pt x="4771" y="1549"/>
                        <a:pt x="4311" y="963"/>
                      </a:cubicBezTo>
                      <a:cubicBezTo>
                        <a:pt x="3829" y="336"/>
                        <a:pt x="3202" y="1"/>
                        <a:pt x="25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9" name="Google Shape;1109;p65"/>
            <p:cNvSpPr/>
            <p:nvPr/>
          </p:nvSpPr>
          <p:spPr>
            <a:xfrm>
              <a:off x="4915641" y="3654137"/>
              <a:ext cx="186215" cy="292730"/>
            </a:xfrm>
            <a:custGeom>
              <a:rect b="b" l="l" r="r" t="t"/>
              <a:pathLst>
                <a:path extrusionOk="0" h="6299" w="5023">
                  <a:moveTo>
                    <a:pt x="2511" y="1"/>
                  </a:moveTo>
                  <a:cubicBezTo>
                    <a:pt x="1821" y="1"/>
                    <a:pt x="1172" y="336"/>
                    <a:pt x="712" y="963"/>
                  </a:cubicBezTo>
                  <a:cubicBezTo>
                    <a:pt x="252" y="1549"/>
                    <a:pt x="0" y="2323"/>
                    <a:pt x="0" y="3160"/>
                  </a:cubicBezTo>
                  <a:cubicBezTo>
                    <a:pt x="0" y="3976"/>
                    <a:pt x="252" y="4750"/>
                    <a:pt x="712" y="5336"/>
                  </a:cubicBezTo>
                  <a:cubicBezTo>
                    <a:pt x="1172" y="5964"/>
                    <a:pt x="1821" y="6299"/>
                    <a:pt x="2511" y="6299"/>
                  </a:cubicBezTo>
                  <a:cubicBezTo>
                    <a:pt x="3202" y="6299"/>
                    <a:pt x="3829" y="5964"/>
                    <a:pt x="4311" y="5336"/>
                  </a:cubicBezTo>
                  <a:cubicBezTo>
                    <a:pt x="4771" y="4750"/>
                    <a:pt x="5022" y="3976"/>
                    <a:pt x="5022" y="3160"/>
                  </a:cubicBezTo>
                  <a:cubicBezTo>
                    <a:pt x="5022" y="2323"/>
                    <a:pt x="4771" y="1549"/>
                    <a:pt x="4311" y="963"/>
                  </a:cubicBezTo>
                  <a:cubicBezTo>
                    <a:pt x="3829" y="336"/>
                    <a:pt x="3202" y="1"/>
                    <a:pt x="251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5"/>
          <p:cNvSpPr txBox="1"/>
          <p:nvPr/>
        </p:nvSpPr>
        <p:spPr>
          <a:xfrm>
            <a:off x="2618100" y="1163475"/>
            <a:ext cx="39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This can be done in multiple ways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11" name="Google Shape;11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00" y="1056650"/>
            <a:ext cx="1741776" cy="11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">
            <a:off x="6112022" y="3929638"/>
            <a:ext cx="1798031" cy="9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6"/>
          <p:cNvSpPr txBox="1"/>
          <p:nvPr>
            <p:ph idx="15" type="title"/>
          </p:nvPr>
        </p:nvSpPr>
        <p:spPr>
          <a:xfrm>
            <a:off x="1405075" y="241600"/>
            <a:ext cx="6083400" cy="9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What have we worked on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6"/>
          <p:cNvSpPr txBox="1"/>
          <p:nvPr>
            <p:ph type="title"/>
          </p:nvPr>
        </p:nvSpPr>
        <p:spPr>
          <a:xfrm>
            <a:off x="866325" y="1903370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Home Page</a:t>
            </a:r>
            <a:endParaRPr sz="1800"/>
          </a:p>
        </p:txBody>
      </p:sp>
      <p:sp>
        <p:nvSpPr>
          <p:cNvPr id="1119" name="Google Shape;1119;p66"/>
          <p:cNvSpPr txBox="1"/>
          <p:nvPr>
            <p:ph idx="1" type="subTitle"/>
          </p:nvPr>
        </p:nvSpPr>
        <p:spPr>
          <a:xfrm>
            <a:off x="866325" y="225417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face of the website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6"/>
          <p:cNvSpPr txBox="1"/>
          <p:nvPr>
            <p:ph idx="2" type="title"/>
          </p:nvPr>
        </p:nvSpPr>
        <p:spPr>
          <a:xfrm>
            <a:off x="3433950" y="1903370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Nav Bar</a:t>
            </a:r>
            <a:endParaRPr sz="1800"/>
          </a:p>
        </p:txBody>
      </p:sp>
      <p:sp>
        <p:nvSpPr>
          <p:cNvPr id="1121" name="Google Shape;1121;p66"/>
          <p:cNvSpPr txBox="1"/>
          <p:nvPr>
            <p:ph idx="3" type="subTitle"/>
          </p:nvPr>
        </p:nvSpPr>
        <p:spPr>
          <a:xfrm>
            <a:off x="3433950" y="225417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Differs with each page.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Has navigation to other pages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6"/>
          <p:cNvSpPr txBox="1"/>
          <p:nvPr>
            <p:ph idx="4" type="title"/>
          </p:nvPr>
        </p:nvSpPr>
        <p:spPr>
          <a:xfrm>
            <a:off x="6001575" y="1903370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Register/Login</a:t>
            </a:r>
            <a:endParaRPr sz="1800"/>
          </a:p>
        </p:txBody>
      </p:sp>
      <p:sp>
        <p:nvSpPr>
          <p:cNvPr id="1123" name="Google Shape;1123;p66"/>
          <p:cNvSpPr txBox="1"/>
          <p:nvPr>
            <p:ph idx="5" type="subTitle"/>
          </p:nvPr>
        </p:nvSpPr>
        <p:spPr>
          <a:xfrm>
            <a:off x="6001575" y="225417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make an account</a:t>
            </a:r>
            <a:endParaRPr/>
          </a:p>
        </p:txBody>
      </p:sp>
      <p:sp>
        <p:nvSpPr>
          <p:cNvPr id="1124" name="Google Shape;1124;p66"/>
          <p:cNvSpPr txBox="1"/>
          <p:nvPr>
            <p:ph idx="6" type="title"/>
          </p:nvPr>
        </p:nvSpPr>
        <p:spPr>
          <a:xfrm>
            <a:off x="866325" y="3439970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Contact Us</a:t>
            </a:r>
            <a:endParaRPr sz="1800"/>
          </a:p>
        </p:txBody>
      </p:sp>
      <p:sp>
        <p:nvSpPr>
          <p:cNvPr id="1125" name="Google Shape;1125;p66"/>
          <p:cNvSpPr txBox="1"/>
          <p:nvPr>
            <p:ph idx="7" type="subTitle"/>
          </p:nvPr>
        </p:nvSpPr>
        <p:spPr>
          <a:xfrm>
            <a:off x="866325" y="379082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Contact Us Page with Map and Form Submission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6"/>
          <p:cNvSpPr txBox="1"/>
          <p:nvPr>
            <p:ph idx="8" type="title"/>
          </p:nvPr>
        </p:nvSpPr>
        <p:spPr>
          <a:xfrm>
            <a:off x="3422688" y="3214276"/>
            <a:ext cx="2298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 Blood Centre Page</a:t>
            </a:r>
            <a:endParaRPr sz="1700"/>
          </a:p>
        </p:txBody>
      </p:sp>
      <p:sp>
        <p:nvSpPr>
          <p:cNvPr id="1127" name="Google Shape;1127;p66"/>
          <p:cNvSpPr txBox="1"/>
          <p:nvPr>
            <p:ph idx="13" type="title"/>
          </p:nvPr>
        </p:nvSpPr>
        <p:spPr>
          <a:xfrm>
            <a:off x="6001575" y="3439970"/>
            <a:ext cx="2276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Booking Appointment</a:t>
            </a:r>
            <a:endParaRPr sz="1700"/>
          </a:p>
        </p:txBody>
      </p:sp>
      <p:sp>
        <p:nvSpPr>
          <p:cNvPr id="1128" name="Google Shape;1128;p66"/>
          <p:cNvSpPr txBox="1"/>
          <p:nvPr>
            <p:ph idx="14" type="subTitle"/>
          </p:nvPr>
        </p:nvSpPr>
        <p:spPr>
          <a:xfrm>
            <a:off x="6001575" y="379082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book appointment</a:t>
            </a:r>
            <a:endParaRPr/>
          </a:p>
        </p:txBody>
      </p:sp>
      <p:grpSp>
        <p:nvGrpSpPr>
          <p:cNvPr id="1129" name="Google Shape;1129;p66"/>
          <p:cNvGrpSpPr/>
          <p:nvPr/>
        </p:nvGrpSpPr>
        <p:grpSpPr>
          <a:xfrm>
            <a:off x="1821461" y="1615732"/>
            <a:ext cx="320033" cy="320057"/>
            <a:chOff x="1834885" y="1324675"/>
            <a:chExt cx="395982" cy="393965"/>
          </a:xfrm>
        </p:grpSpPr>
        <p:sp>
          <p:nvSpPr>
            <p:cNvPr id="1130" name="Google Shape;1130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66"/>
          <p:cNvGrpSpPr/>
          <p:nvPr/>
        </p:nvGrpSpPr>
        <p:grpSpPr>
          <a:xfrm>
            <a:off x="1815054" y="3149675"/>
            <a:ext cx="320033" cy="320057"/>
            <a:chOff x="1834885" y="1324675"/>
            <a:chExt cx="395982" cy="393965"/>
          </a:xfrm>
        </p:grpSpPr>
        <p:sp>
          <p:nvSpPr>
            <p:cNvPr id="1133" name="Google Shape;1133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66"/>
          <p:cNvGrpSpPr/>
          <p:nvPr/>
        </p:nvGrpSpPr>
        <p:grpSpPr>
          <a:xfrm>
            <a:off x="4385829" y="1615718"/>
            <a:ext cx="320033" cy="320057"/>
            <a:chOff x="1834885" y="1324675"/>
            <a:chExt cx="395982" cy="393965"/>
          </a:xfrm>
        </p:grpSpPr>
        <p:sp>
          <p:nvSpPr>
            <p:cNvPr id="1136" name="Google Shape;1136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6"/>
          <p:cNvGrpSpPr/>
          <p:nvPr/>
        </p:nvGrpSpPr>
        <p:grpSpPr>
          <a:xfrm>
            <a:off x="4385374" y="3149675"/>
            <a:ext cx="320033" cy="320057"/>
            <a:chOff x="1834885" y="1324675"/>
            <a:chExt cx="395982" cy="393965"/>
          </a:xfrm>
        </p:grpSpPr>
        <p:sp>
          <p:nvSpPr>
            <p:cNvPr id="1139" name="Google Shape;1139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6"/>
          <p:cNvGrpSpPr/>
          <p:nvPr/>
        </p:nvGrpSpPr>
        <p:grpSpPr>
          <a:xfrm>
            <a:off x="6950312" y="1615732"/>
            <a:ext cx="320033" cy="320057"/>
            <a:chOff x="1834885" y="1324675"/>
            <a:chExt cx="395982" cy="393965"/>
          </a:xfrm>
        </p:grpSpPr>
        <p:sp>
          <p:nvSpPr>
            <p:cNvPr id="1142" name="Google Shape;1142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66"/>
          <p:cNvGrpSpPr/>
          <p:nvPr/>
        </p:nvGrpSpPr>
        <p:grpSpPr>
          <a:xfrm>
            <a:off x="6955768" y="3149675"/>
            <a:ext cx="320033" cy="320057"/>
            <a:chOff x="1834885" y="1324675"/>
            <a:chExt cx="395982" cy="393965"/>
          </a:xfrm>
        </p:grpSpPr>
        <p:sp>
          <p:nvSpPr>
            <p:cNvPr id="1145" name="Google Shape;1145;p66"/>
            <p:cNvSpPr/>
            <p:nvPr/>
          </p:nvSpPr>
          <p:spPr>
            <a:xfrm>
              <a:off x="1834885" y="1376640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6"/>
            <p:cNvSpPr/>
            <p:nvPr/>
          </p:nvSpPr>
          <p:spPr>
            <a:xfrm>
              <a:off x="1891040" y="1324675"/>
              <a:ext cx="339826" cy="341999"/>
            </a:xfrm>
            <a:custGeom>
              <a:rect b="b" l="l" r="r" t="t"/>
              <a:pathLst>
                <a:path extrusionOk="0" h="3160" w="314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6"/>
          <p:cNvSpPr/>
          <p:nvPr/>
        </p:nvSpPr>
        <p:spPr>
          <a:xfrm flipH="1">
            <a:off x="12007763" y="11468023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3631775" y="11370397"/>
            <a:ext cx="876363" cy="1449834"/>
            <a:chOff x="-52500" y="4322997"/>
            <a:chExt cx="876363" cy="1449834"/>
          </a:xfrm>
        </p:grpSpPr>
        <p:sp>
          <p:nvSpPr>
            <p:cNvPr id="1149" name="Google Shape;1149;p66"/>
            <p:cNvSpPr/>
            <p:nvPr/>
          </p:nvSpPr>
          <p:spPr>
            <a:xfrm rot="10800000">
              <a:off x="407095" y="432299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0" name="Google Shape;1150;p66"/>
            <p:cNvCxnSpPr/>
            <p:nvPr/>
          </p:nvCxnSpPr>
          <p:spPr>
            <a:xfrm rot="10800000">
              <a:off x="823863" y="5062131"/>
              <a:ext cx="0" cy="710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66"/>
            <p:cNvCxnSpPr/>
            <p:nvPr/>
          </p:nvCxnSpPr>
          <p:spPr>
            <a:xfrm>
              <a:off x="-52500" y="4323000"/>
              <a:ext cx="459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2" name="Google Shape;1152;p66"/>
          <p:cNvSpPr txBox="1"/>
          <p:nvPr/>
        </p:nvSpPr>
        <p:spPr>
          <a:xfrm>
            <a:off x="3560400" y="3802000"/>
            <a:ext cx="20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isting of Blood banks and Pick-up form</a:t>
            </a:r>
            <a:endParaRPr sz="1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3" name="Google Shape;1153;p66"/>
          <p:cNvSpPr txBox="1"/>
          <p:nvPr/>
        </p:nvSpPr>
        <p:spPr>
          <a:xfrm>
            <a:off x="866325" y="589350"/>
            <a:ext cx="734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We have developed a website for Blood donation and finding various resources to do so.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7"/>
          <p:cNvSpPr txBox="1"/>
          <p:nvPr>
            <p:ph type="title"/>
          </p:nvPr>
        </p:nvSpPr>
        <p:spPr>
          <a:xfrm>
            <a:off x="923100" y="2481482"/>
            <a:ext cx="20040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Backend</a:t>
            </a:r>
            <a:endParaRPr sz="3100"/>
          </a:p>
        </p:txBody>
      </p:sp>
      <p:sp>
        <p:nvSpPr>
          <p:cNvPr id="1159" name="Google Shape;1159;p67"/>
          <p:cNvSpPr txBox="1"/>
          <p:nvPr>
            <p:ph idx="2" type="title"/>
          </p:nvPr>
        </p:nvSpPr>
        <p:spPr>
          <a:xfrm>
            <a:off x="787050" y="3372488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Express JS</a:t>
            </a:r>
            <a:endParaRPr/>
          </a:p>
        </p:txBody>
      </p:sp>
      <p:sp>
        <p:nvSpPr>
          <p:cNvPr id="1160" name="Google Shape;1160;p67"/>
          <p:cNvSpPr txBox="1"/>
          <p:nvPr>
            <p:ph idx="3" type="title"/>
          </p:nvPr>
        </p:nvSpPr>
        <p:spPr>
          <a:xfrm>
            <a:off x="3570000" y="1833237"/>
            <a:ext cx="20040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Frontend</a:t>
            </a:r>
            <a:endParaRPr sz="3200"/>
          </a:p>
        </p:txBody>
      </p:sp>
      <p:sp>
        <p:nvSpPr>
          <p:cNvPr id="1161" name="Google Shape;1161;p67"/>
          <p:cNvSpPr txBox="1"/>
          <p:nvPr>
            <p:ph idx="4" type="title"/>
          </p:nvPr>
        </p:nvSpPr>
        <p:spPr>
          <a:xfrm>
            <a:off x="3433950" y="2751466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Js, Bootstrap</a:t>
            </a:r>
            <a:endParaRPr/>
          </a:p>
        </p:txBody>
      </p:sp>
      <p:sp>
        <p:nvSpPr>
          <p:cNvPr id="1162" name="Google Shape;1162;p67"/>
          <p:cNvSpPr txBox="1"/>
          <p:nvPr>
            <p:ph idx="6" type="title"/>
          </p:nvPr>
        </p:nvSpPr>
        <p:spPr>
          <a:xfrm>
            <a:off x="6216900" y="2481482"/>
            <a:ext cx="20040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Database</a:t>
            </a:r>
            <a:endParaRPr sz="3000"/>
          </a:p>
        </p:txBody>
      </p:sp>
      <p:sp>
        <p:nvSpPr>
          <p:cNvPr id="1163" name="Google Shape;1163;p67"/>
          <p:cNvSpPr txBox="1"/>
          <p:nvPr>
            <p:ph idx="7" type="title"/>
          </p:nvPr>
        </p:nvSpPr>
        <p:spPr>
          <a:xfrm>
            <a:off x="6080850" y="3295313"/>
            <a:ext cx="22761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1164" name="Google Shape;1164;p67"/>
          <p:cNvSpPr txBox="1"/>
          <p:nvPr>
            <p:ph idx="9" type="title"/>
          </p:nvPr>
        </p:nvSpPr>
        <p:spPr>
          <a:xfrm>
            <a:off x="1523775" y="629420"/>
            <a:ext cx="58737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</a:rPr>
              <a:t>Software/Technology used</a:t>
            </a:r>
            <a:endParaRPr sz="37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67"/>
          <p:cNvGrpSpPr/>
          <p:nvPr/>
        </p:nvGrpSpPr>
        <p:grpSpPr>
          <a:xfrm>
            <a:off x="1746551" y="1833226"/>
            <a:ext cx="357094" cy="465424"/>
            <a:chOff x="6892085" y="3385616"/>
            <a:chExt cx="341652" cy="445297"/>
          </a:xfrm>
        </p:grpSpPr>
        <p:sp>
          <p:nvSpPr>
            <p:cNvPr id="1166" name="Google Shape;1166;p67"/>
            <p:cNvSpPr/>
            <p:nvPr/>
          </p:nvSpPr>
          <p:spPr>
            <a:xfrm>
              <a:off x="6892085" y="3441179"/>
              <a:ext cx="296285" cy="389734"/>
            </a:xfrm>
            <a:custGeom>
              <a:rect b="b" l="l" r="r" t="t"/>
              <a:pathLst>
                <a:path extrusionOk="0" h="10735" w="8161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6982290" y="3523870"/>
              <a:ext cx="205123" cy="204397"/>
            </a:xfrm>
            <a:custGeom>
              <a:rect b="b" l="l" r="r" t="t"/>
              <a:pathLst>
                <a:path extrusionOk="0" h="5630" w="565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7050654" y="3591472"/>
              <a:ext cx="22800" cy="22836"/>
            </a:xfrm>
            <a:custGeom>
              <a:rect b="b" l="l" r="r" t="t"/>
              <a:pathLst>
                <a:path extrusionOk="0" h="629" w="628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7073454" y="3637072"/>
              <a:ext cx="22800" cy="22800"/>
            </a:xfrm>
            <a:custGeom>
              <a:rect b="b" l="l" r="r" t="t"/>
              <a:pathLst>
                <a:path extrusionOk="0" h="628" w="628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7096218" y="3591472"/>
              <a:ext cx="22836" cy="22836"/>
            </a:xfrm>
            <a:custGeom>
              <a:rect b="b" l="l" r="r" t="t"/>
              <a:pathLst>
                <a:path extrusionOk="0" h="629" w="629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6936690" y="3385616"/>
              <a:ext cx="297048" cy="388972"/>
            </a:xfrm>
            <a:custGeom>
              <a:rect b="b" l="l" r="r" t="t"/>
              <a:pathLst>
                <a:path extrusionOk="0" h="10714" w="8182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7"/>
          <p:cNvGrpSpPr/>
          <p:nvPr/>
        </p:nvGrpSpPr>
        <p:grpSpPr>
          <a:xfrm>
            <a:off x="7040342" y="1833236"/>
            <a:ext cx="357132" cy="465424"/>
            <a:chOff x="6173932" y="2197502"/>
            <a:chExt cx="341688" cy="445297"/>
          </a:xfrm>
        </p:grpSpPr>
        <p:sp>
          <p:nvSpPr>
            <p:cNvPr id="1174" name="Google Shape;1174;p67"/>
            <p:cNvSpPr/>
            <p:nvPr/>
          </p:nvSpPr>
          <p:spPr>
            <a:xfrm>
              <a:off x="6173932" y="2253826"/>
              <a:ext cx="296285" cy="388972"/>
            </a:xfrm>
            <a:custGeom>
              <a:rect b="b" l="l" r="r" t="t"/>
              <a:pathLst>
                <a:path extrusionOk="0" h="10714" w="8161">
                  <a:moveTo>
                    <a:pt x="4081" y="1"/>
                  </a:moveTo>
                  <a:lnTo>
                    <a:pt x="1068" y="3872"/>
                  </a:lnTo>
                  <a:cubicBezTo>
                    <a:pt x="357" y="4646"/>
                    <a:pt x="1" y="5608"/>
                    <a:pt x="1" y="6613"/>
                  </a:cubicBezTo>
                  <a:cubicBezTo>
                    <a:pt x="1" y="8872"/>
                    <a:pt x="1842" y="10714"/>
                    <a:pt x="4081" y="10714"/>
                  </a:cubicBezTo>
                  <a:cubicBezTo>
                    <a:pt x="6341" y="10714"/>
                    <a:pt x="8161" y="8872"/>
                    <a:pt x="8161" y="6613"/>
                  </a:cubicBezTo>
                  <a:cubicBezTo>
                    <a:pt x="8161" y="5629"/>
                    <a:pt x="7826" y="4646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6284246" y="2345579"/>
              <a:ext cx="175500" cy="17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6219335" y="2197502"/>
              <a:ext cx="296285" cy="389734"/>
            </a:xfrm>
            <a:custGeom>
              <a:rect b="b" l="l" r="r" t="t"/>
              <a:pathLst>
                <a:path extrusionOk="0" h="10735" w="8161">
                  <a:moveTo>
                    <a:pt x="4081" y="1026"/>
                  </a:moveTo>
                  <a:lnTo>
                    <a:pt x="6612" y="4269"/>
                  </a:lnTo>
                  <a:lnTo>
                    <a:pt x="6633" y="4290"/>
                  </a:lnTo>
                  <a:cubicBezTo>
                    <a:pt x="7240" y="4960"/>
                    <a:pt x="7533" y="5776"/>
                    <a:pt x="7533" y="6634"/>
                  </a:cubicBezTo>
                  <a:cubicBezTo>
                    <a:pt x="7533" y="8538"/>
                    <a:pt x="5985" y="10107"/>
                    <a:pt x="4081" y="10107"/>
                  </a:cubicBezTo>
                  <a:cubicBezTo>
                    <a:pt x="2177" y="10107"/>
                    <a:pt x="628" y="8538"/>
                    <a:pt x="628" y="6634"/>
                  </a:cubicBezTo>
                  <a:cubicBezTo>
                    <a:pt x="628" y="5776"/>
                    <a:pt x="921" y="4960"/>
                    <a:pt x="1528" y="4290"/>
                  </a:cubicBezTo>
                  <a:lnTo>
                    <a:pt x="1549" y="4290"/>
                  </a:lnTo>
                  <a:lnTo>
                    <a:pt x="4081" y="1026"/>
                  </a:lnTo>
                  <a:close/>
                  <a:moveTo>
                    <a:pt x="4081" y="1"/>
                  </a:moveTo>
                  <a:lnTo>
                    <a:pt x="1068" y="3872"/>
                  </a:lnTo>
                  <a:cubicBezTo>
                    <a:pt x="356" y="4667"/>
                    <a:pt x="0" y="5629"/>
                    <a:pt x="0" y="6634"/>
                  </a:cubicBezTo>
                  <a:cubicBezTo>
                    <a:pt x="0" y="8893"/>
                    <a:pt x="1821" y="10735"/>
                    <a:pt x="4081" y="10735"/>
                  </a:cubicBezTo>
                  <a:cubicBezTo>
                    <a:pt x="6340" y="10735"/>
                    <a:pt x="8161" y="8893"/>
                    <a:pt x="8161" y="6634"/>
                  </a:cubicBezTo>
                  <a:cubicBezTo>
                    <a:pt x="8161" y="5629"/>
                    <a:pt x="7805" y="4667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6264899" y="2335029"/>
              <a:ext cx="205160" cy="205886"/>
            </a:xfrm>
            <a:custGeom>
              <a:rect b="b" l="l" r="r" t="t"/>
              <a:pathLst>
                <a:path extrusionOk="0" h="5671" w="5651">
                  <a:moveTo>
                    <a:pt x="2826" y="628"/>
                  </a:moveTo>
                  <a:cubicBezTo>
                    <a:pt x="4039" y="628"/>
                    <a:pt x="5023" y="1632"/>
                    <a:pt x="5023" y="2846"/>
                  </a:cubicBezTo>
                  <a:cubicBezTo>
                    <a:pt x="5023" y="4059"/>
                    <a:pt x="4039" y="5043"/>
                    <a:pt x="2826" y="5043"/>
                  </a:cubicBezTo>
                  <a:cubicBezTo>
                    <a:pt x="1612" y="5043"/>
                    <a:pt x="629" y="4059"/>
                    <a:pt x="629" y="2846"/>
                  </a:cubicBezTo>
                  <a:cubicBezTo>
                    <a:pt x="629" y="1632"/>
                    <a:pt x="1612" y="628"/>
                    <a:pt x="2826" y="628"/>
                  </a:cubicBezTo>
                  <a:close/>
                  <a:moveTo>
                    <a:pt x="2826" y="0"/>
                  </a:moveTo>
                  <a:cubicBezTo>
                    <a:pt x="1256" y="0"/>
                    <a:pt x="1" y="1276"/>
                    <a:pt x="1" y="2846"/>
                  </a:cubicBezTo>
                  <a:cubicBezTo>
                    <a:pt x="1" y="4394"/>
                    <a:pt x="1256" y="5670"/>
                    <a:pt x="2826" y="5670"/>
                  </a:cubicBezTo>
                  <a:cubicBezTo>
                    <a:pt x="4374" y="5670"/>
                    <a:pt x="5650" y="4394"/>
                    <a:pt x="5650" y="2846"/>
                  </a:cubicBezTo>
                  <a:cubicBezTo>
                    <a:pt x="5650" y="1276"/>
                    <a:pt x="4395" y="0"/>
                    <a:pt x="2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6310499" y="2381355"/>
              <a:ext cx="113961" cy="113961"/>
            </a:xfrm>
            <a:custGeom>
              <a:rect b="b" l="l" r="r" t="t"/>
              <a:pathLst>
                <a:path extrusionOk="0" h="3139" w="3139">
                  <a:moveTo>
                    <a:pt x="1256" y="0"/>
                  </a:moveTo>
                  <a:lnTo>
                    <a:pt x="1256" y="1256"/>
                  </a:lnTo>
                  <a:lnTo>
                    <a:pt x="0" y="1256"/>
                  </a:lnTo>
                  <a:lnTo>
                    <a:pt x="0" y="1884"/>
                  </a:lnTo>
                  <a:lnTo>
                    <a:pt x="1256" y="1884"/>
                  </a:lnTo>
                  <a:lnTo>
                    <a:pt x="1256" y="3139"/>
                  </a:lnTo>
                  <a:lnTo>
                    <a:pt x="1883" y="3139"/>
                  </a:lnTo>
                  <a:lnTo>
                    <a:pt x="1883" y="1884"/>
                  </a:lnTo>
                  <a:lnTo>
                    <a:pt x="3139" y="1884"/>
                  </a:lnTo>
                  <a:lnTo>
                    <a:pt x="3139" y="1256"/>
                  </a:lnTo>
                  <a:lnTo>
                    <a:pt x="1883" y="1256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“The blood you donate gives someone another chance at life”</a:t>
            </a:r>
            <a:endParaRPr sz="3000" u="none"/>
          </a:p>
        </p:txBody>
      </p:sp>
      <p:grpSp>
        <p:nvGrpSpPr>
          <p:cNvPr id="1184" name="Google Shape;1184;p68"/>
          <p:cNvGrpSpPr/>
          <p:nvPr/>
        </p:nvGrpSpPr>
        <p:grpSpPr>
          <a:xfrm>
            <a:off x="1723038" y="461093"/>
            <a:ext cx="397453" cy="397453"/>
            <a:chOff x="4062695" y="2782464"/>
            <a:chExt cx="389698" cy="389698"/>
          </a:xfrm>
        </p:grpSpPr>
        <p:sp>
          <p:nvSpPr>
            <p:cNvPr id="1185" name="Google Shape;1185;p68"/>
            <p:cNvSpPr/>
            <p:nvPr/>
          </p:nvSpPr>
          <p:spPr>
            <a:xfrm rot="-2700000">
              <a:off x="4207159" y="2971339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8"/>
            <p:cNvSpPr/>
            <p:nvPr/>
          </p:nvSpPr>
          <p:spPr>
            <a:xfrm>
              <a:off x="4062695" y="2782464"/>
              <a:ext cx="389698" cy="389698"/>
            </a:xfrm>
            <a:custGeom>
              <a:rect b="b" l="l" r="r" t="t"/>
              <a:pathLst>
                <a:path extrusionOk="0" h="10734" w="10734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68"/>
          <p:cNvGrpSpPr/>
          <p:nvPr/>
        </p:nvGrpSpPr>
        <p:grpSpPr>
          <a:xfrm>
            <a:off x="2260078" y="461093"/>
            <a:ext cx="397453" cy="397453"/>
            <a:chOff x="4062695" y="2782464"/>
            <a:chExt cx="389698" cy="389698"/>
          </a:xfrm>
        </p:grpSpPr>
        <p:sp>
          <p:nvSpPr>
            <p:cNvPr id="1188" name="Google Shape;1188;p68"/>
            <p:cNvSpPr/>
            <p:nvPr/>
          </p:nvSpPr>
          <p:spPr>
            <a:xfrm rot="-2700000">
              <a:off x="4207159" y="2971339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8"/>
            <p:cNvSpPr/>
            <p:nvPr/>
          </p:nvSpPr>
          <p:spPr>
            <a:xfrm>
              <a:off x="4062695" y="2782464"/>
              <a:ext cx="389698" cy="389698"/>
            </a:xfrm>
            <a:custGeom>
              <a:rect b="b" l="l" r="r" t="t"/>
              <a:pathLst>
                <a:path extrusionOk="0" h="10734" w="10734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68"/>
          <p:cNvGrpSpPr/>
          <p:nvPr/>
        </p:nvGrpSpPr>
        <p:grpSpPr>
          <a:xfrm>
            <a:off x="2797119" y="461093"/>
            <a:ext cx="397453" cy="397453"/>
            <a:chOff x="4062695" y="2782464"/>
            <a:chExt cx="389698" cy="389698"/>
          </a:xfrm>
        </p:grpSpPr>
        <p:sp>
          <p:nvSpPr>
            <p:cNvPr id="1191" name="Google Shape;1191;p68"/>
            <p:cNvSpPr/>
            <p:nvPr/>
          </p:nvSpPr>
          <p:spPr>
            <a:xfrm rot="-2700000">
              <a:off x="4207159" y="2971339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4062695" y="2782464"/>
              <a:ext cx="389698" cy="389698"/>
            </a:xfrm>
            <a:custGeom>
              <a:rect b="b" l="l" r="r" t="t"/>
              <a:pathLst>
                <a:path extrusionOk="0" h="10734" w="10734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9"/>
          <p:cNvSpPr txBox="1"/>
          <p:nvPr>
            <p:ph type="title"/>
          </p:nvPr>
        </p:nvSpPr>
        <p:spPr>
          <a:xfrm>
            <a:off x="1823363" y="621200"/>
            <a:ext cx="526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Our </a:t>
            </a:r>
            <a:r>
              <a:rPr lang="en"/>
              <a:t>Project Layout</a:t>
            </a:r>
            <a:endParaRPr u="none"/>
          </a:p>
        </p:txBody>
      </p:sp>
      <p:sp>
        <p:nvSpPr>
          <p:cNvPr id="1198" name="Google Shape;1198;p69"/>
          <p:cNvSpPr txBox="1"/>
          <p:nvPr>
            <p:ph idx="1" type="subTitle"/>
          </p:nvPr>
        </p:nvSpPr>
        <p:spPr>
          <a:xfrm>
            <a:off x="247950" y="2104450"/>
            <a:ext cx="87621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9" name="Google Shape;1199;p69"/>
          <p:cNvGrpSpPr/>
          <p:nvPr/>
        </p:nvGrpSpPr>
        <p:grpSpPr>
          <a:xfrm>
            <a:off x="8562259" y="799220"/>
            <a:ext cx="194921" cy="194959"/>
            <a:chOff x="7932213" y="1463813"/>
            <a:chExt cx="127125" cy="127150"/>
          </a:xfrm>
        </p:grpSpPr>
        <p:sp>
          <p:nvSpPr>
            <p:cNvPr id="1200" name="Google Shape;1200;p69"/>
            <p:cNvSpPr/>
            <p:nvPr/>
          </p:nvSpPr>
          <p:spPr>
            <a:xfrm>
              <a:off x="7932213" y="1527113"/>
              <a:ext cx="127125" cy="25"/>
            </a:xfrm>
            <a:custGeom>
              <a:rect b="b" l="l" r="r" t="t"/>
              <a:pathLst>
                <a:path extrusionOk="0" fill="none" h="1" w="5085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9"/>
            <p:cNvSpPr/>
            <p:nvPr/>
          </p:nvSpPr>
          <p:spPr>
            <a:xfrm>
              <a:off x="7996013" y="1463813"/>
              <a:ext cx="25" cy="127150"/>
            </a:xfrm>
            <a:custGeom>
              <a:rect b="b" l="l" r="r" t="t"/>
              <a:pathLst>
                <a:path extrusionOk="0" fill="none" h="5086" w="1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69"/>
          <p:cNvSpPr txBox="1"/>
          <p:nvPr/>
        </p:nvSpPr>
        <p:spPr>
          <a:xfrm>
            <a:off x="762925" y="1290650"/>
            <a:ext cx="78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